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4" r:id="rId4"/>
  </p:sldMasterIdLst>
  <p:notesMasterIdLst>
    <p:notesMasterId r:id="rId7"/>
  </p:notesMasterIdLst>
  <p:handoutMasterIdLst>
    <p:handoutMasterId r:id="rId8"/>
  </p:handoutMasterIdLst>
  <p:sldIdLst>
    <p:sldId id="1450" r:id="rId5"/>
    <p:sldId id="1451" r:id="rId6"/>
  </p:sldIdLst>
  <p:sldSz cx="6858000" cy="9144000" type="screen4x3"/>
  <p:notesSz cx="6794500" cy="9906000"/>
  <p:custDataLst>
    <p:tags r:id="rId9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raine LEVEQUE" initials="LL" lastIdx="21" clrIdx="0"/>
  <p:cmAuthor id="2" name="Lucie Humeau" initials="LH" lastIdx="2" clrIdx="1"/>
  <p:cmAuthor id="3" name="Amandine Savry" initials="AS" lastIdx="23" clrIdx="2"/>
  <p:cmAuthor id="4" name="BOITEL BERTRAND" initials="BB" lastIdx="6" clrIdx="3"/>
  <p:cmAuthor id="5" name="CHOUKROUN STEPHANIE (CNAM / Paris)" initials="CS(/P" lastIdx="9" clrIdx="4"/>
  <p:cmAuthor id="6" name="Helene Couret" initials="HC" lastIdx="5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C2C4"/>
    <a:srgbClr val="009999"/>
    <a:srgbClr val="000091"/>
    <a:srgbClr val="E1000F"/>
    <a:srgbClr val="F07F87"/>
    <a:srgbClr val="7F7FC8"/>
    <a:srgbClr val="B7D6A3"/>
    <a:srgbClr val="145277"/>
    <a:srgbClr val="F1804B"/>
    <a:srgbClr val="4B78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C45796-C512-43F1-8102-3614B065622F}" v="24" dt="2023-02-24T15:33:48.2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1636" autoAdjust="0"/>
  </p:normalViewPr>
  <p:slideViewPr>
    <p:cSldViewPr>
      <p:cViewPr>
        <p:scale>
          <a:sx n="100" d="100"/>
          <a:sy n="100" d="100"/>
        </p:scale>
        <p:origin x="-1278" y="27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748" y="5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e Couret" userId="c3d383bf-602b-40c8-a39e-b704214f79b5" providerId="ADAL" clId="{7AC45796-C512-43F1-8102-3614B065622F}"/>
    <pc:docChg chg="undo custSel addSld delSld modSld sldOrd">
      <pc:chgData name="Helene Couret" userId="c3d383bf-602b-40c8-a39e-b704214f79b5" providerId="ADAL" clId="{7AC45796-C512-43F1-8102-3614B065622F}" dt="2023-02-24T15:34:21.966" v="373" actId="1592"/>
      <pc:docMkLst>
        <pc:docMk/>
      </pc:docMkLst>
      <pc:sldChg chg="addSp delSp modSp add del mod">
        <pc:chgData name="Helene Couret" userId="c3d383bf-602b-40c8-a39e-b704214f79b5" providerId="ADAL" clId="{7AC45796-C512-43F1-8102-3614B065622F}" dt="2023-02-24T15:30:49.098" v="322" actId="1037"/>
        <pc:sldMkLst>
          <pc:docMk/>
          <pc:sldMk cId="420704253" sldId="1450"/>
        </pc:sldMkLst>
        <pc:spChg chg="mod">
          <ac:chgData name="Helene Couret" userId="c3d383bf-602b-40c8-a39e-b704214f79b5" providerId="ADAL" clId="{7AC45796-C512-43F1-8102-3614B065622F}" dt="2023-02-24T15:20:50.811" v="206" actId="20577"/>
          <ac:spMkLst>
            <pc:docMk/>
            <pc:sldMk cId="420704253" sldId="1450"/>
            <ac:spMk id="116" creationId="{F98528C4-EBDA-4B49-B2AC-32FF847B374D}"/>
          </ac:spMkLst>
        </pc:spChg>
        <pc:spChg chg="mod">
          <ac:chgData name="Helene Couret" userId="c3d383bf-602b-40c8-a39e-b704214f79b5" providerId="ADAL" clId="{7AC45796-C512-43F1-8102-3614B065622F}" dt="2023-02-24T15:20:34.059" v="204" actId="1036"/>
          <ac:spMkLst>
            <pc:docMk/>
            <pc:sldMk cId="420704253" sldId="1450"/>
            <ac:spMk id="161" creationId="{DA74C586-2E62-4B62-94C9-EBD22E832789}"/>
          </ac:spMkLst>
        </pc:spChg>
        <pc:spChg chg="mod">
          <ac:chgData name="Helene Couret" userId="c3d383bf-602b-40c8-a39e-b704214f79b5" providerId="ADAL" clId="{7AC45796-C512-43F1-8102-3614B065622F}" dt="2023-02-24T15:20:34.059" v="204" actId="1036"/>
          <ac:spMkLst>
            <pc:docMk/>
            <pc:sldMk cId="420704253" sldId="1450"/>
            <ac:spMk id="184" creationId="{53FF8C4A-B0E8-4EDD-8CFE-88180E4A7AE7}"/>
          </ac:spMkLst>
        </pc:spChg>
        <pc:spChg chg="mod">
          <ac:chgData name="Helene Couret" userId="c3d383bf-602b-40c8-a39e-b704214f79b5" providerId="ADAL" clId="{7AC45796-C512-43F1-8102-3614B065622F}" dt="2023-02-24T15:20:34.059" v="204" actId="1036"/>
          <ac:spMkLst>
            <pc:docMk/>
            <pc:sldMk cId="420704253" sldId="1450"/>
            <ac:spMk id="188" creationId="{A8C97D91-B0FC-4D64-9B2C-2CF357E26FA0}"/>
          </ac:spMkLst>
        </pc:spChg>
        <pc:grpChg chg="mod">
          <ac:chgData name="Helene Couret" userId="c3d383bf-602b-40c8-a39e-b704214f79b5" providerId="ADAL" clId="{7AC45796-C512-43F1-8102-3614B065622F}" dt="2023-02-24T15:20:42.082" v="205" actId="1036"/>
          <ac:grpSpMkLst>
            <pc:docMk/>
            <pc:sldMk cId="420704253" sldId="1450"/>
            <ac:grpSpMk id="117" creationId="{BF8970A4-32B9-49A5-BC54-E01E7F855CD2}"/>
          </ac:grpSpMkLst>
        </pc:grpChg>
        <pc:grpChg chg="mod">
          <ac:chgData name="Helene Couret" userId="c3d383bf-602b-40c8-a39e-b704214f79b5" providerId="ADAL" clId="{7AC45796-C512-43F1-8102-3614B065622F}" dt="2023-02-24T15:20:34.059" v="204" actId="1036"/>
          <ac:grpSpMkLst>
            <pc:docMk/>
            <pc:sldMk cId="420704253" sldId="1450"/>
            <ac:grpSpMk id="162" creationId="{077F51D7-7265-4D1C-B8FB-1A4AF9A98F6F}"/>
          </ac:grpSpMkLst>
        </pc:grpChg>
        <pc:grpChg chg="mod">
          <ac:chgData name="Helene Couret" userId="c3d383bf-602b-40c8-a39e-b704214f79b5" providerId="ADAL" clId="{7AC45796-C512-43F1-8102-3614B065622F}" dt="2023-02-24T15:20:34.059" v="204" actId="1036"/>
          <ac:grpSpMkLst>
            <pc:docMk/>
            <pc:sldMk cId="420704253" sldId="1450"/>
            <ac:grpSpMk id="185" creationId="{9B781636-A679-457E-881F-EBB9EEEA211F}"/>
          </ac:grpSpMkLst>
        </pc:grpChg>
        <pc:picChg chg="mod">
          <ac:chgData name="Helene Couret" userId="c3d383bf-602b-40c8-a39e-b704214f79b5" providerId="ADAL" clId="{7AC45796-C512-43F1-8102-3614B065622F}" dt="2023-02-24T15:20:57.286" v="212" actId="1037"/>
          <ac:picMkLst>
            <pc:docMk/>
            <pc:sldMk cId="420704253" sldId="1450"/>
            <ac:picMk id="75" creationId="{7CA4392D-858E-4007-8FEC-7DE81B1269E9}"/>
          </ac:picMkLst>
        </pc:picChg>
        <pc:picChg chg="add del mod">
          <ac:chgData name="Helene Couret" userId="c3d383bf-602b-40c8-a39e-b704214f79b5" providerId="ADAL" clId="{7AC45796-C512-43F1-8102-3614B065622F}" dt="2023-02-24T15:30:42.285" v="319" actId="478"/>
          <ac:picMkLst>
            <pc:docMk/>
            <pc:sldMk cId="420704253" sldId="1450"/>
            <ac:picMk id="76" creationId="{F4E7CC90-0020-4DCA-BB16-CAD55BD4024B}"/>
          </ac:picMkLst>
        </pc:picChg>
        <pc:picChg chg="add mod">
          <ac:chgData name="Helene Couret" userId="c3d383bf-602b-40c8-a39e-b704214f79b5" providerId="ADAL" clId="{7AC45796-C512-43F1-8102-3614B065622F}" dt="2023-02-24T15:30:35.627" v="317"/>
          <ac:picMkLst>
            <pc:docMk/>
            <pc:sldMk cId="420704253" sldId="1450"/>
            <ac:picMk id="77" creationId="{C12A87F0-81CE-4EA9-AEE3-671324F28B0E}"/>
          </ac:picMkLst>
        </pc:picChg>
        <pc:picChg chg="add mod">
          <ac:chgData name="Helene Couret" userId="c3d383bf-602b-40c8-a39e-b704214f79b5" providerId="ADAL" clId="{7AC45796-C512-43F1-8102-3614B065622F}" dt="2023-02-24T15:30:35.627" v="317"/>
          <ac:picMkLst>
            <pc:docMk/>
            <pc:sldMk cId="420704253" sldId="1450"/>
            <ac:picMk id="78" creationId="{DE86DD7B-6C02-42B9-8859-07E087BCF05E}"/>
          </ac:picMkLst>
        </pc:picChg>
        <pc:picChg chg="add mod">
          <ac:chgData name="Helene Couret" userId="c3d383bf-602b-40c8-a39e-b704214f79b5" providerId="ADAL" clId="{7AC45796-C512-43F1-8102-3614B065622F}" dt="2023-02-24T15:30:35.627" v="317"/>
          <ac:picMkLst>
            <pc:docMk/>
            <pc:sldMk cId="420704253" sldId="1450"/>
            <ac:picMk id="79" creationId="{86EAB8FC-E2B0-4072-B803-DBF204A7DB0A}"/>
          </ac:picMkLst>
        </pc:picChg>
        <pc:picChg chg="del">
          <ac:chgData name="Helene Couret" userId="c3d383bf-602b-40c8-a39e-b704214f79b5" providerId="ADAL" clId="{7AC45796-C512-43F1-8102-3614B065622F}" dt="2023-02-24T15:30:35.541" v="316" actId="478"/>
          <ac:picMkLst>
            <pc:docMk/>
            <pc:sldMk cId="420704253" sldId="1450"/>
            <ac:picMk id="80" creationId="{7CA4392D-858E-4007-8FEC-7DE81B1269E9}"/>
          </ac:picMkLst>
        </pc:picChg>
        <pc:picChg chg="del">
          <ac:chgData name="Helene Couret" userId="c3d383bf-602b-40c8-a39e-b704214f79b5" providerId="ADAL" clId="{7AC45796-C512-43F1-8102-3614B065622F}" dt="2023-02-24T15:30:35.541" v="316" actId="478"/>
          <ac:picMkLst>
            <pc:docMk/>
            <pc:sldMk cId="420704253" sldId="1450"/>
            <ac:picMk id="81" creationId="{74232E76-E56E-4B04-914D-9BC3F6A7207D}"/>
          </ac:picMkLst>
        </pc:picChg>
        <pc:picChg chg="del">
          <ac:chgData name="Helene Couret" userId="c3d383bf-602b-40c8-a39e-b704214f79b5" providerId="ADAL" clId="{7AC45796-C512-43F1-8102-3614B065622F}" dt="2023-02-24T15:30:35.541" v="316" actId="478"/>
          <ac:picMkLst>
            <pc:docMk/>
            <pc:sldMk cId="420704253" sldId="1450"/>
            <ac:picMk id="82" creationId="{3551EB68-59E3-4177-9297-9B93B4B5CF1B}"/>
          </ac:picMkLst>
        </pc:picChg>
        <pc:picChg chg="del">
          <ac:chgData name="Helene Couret" userId="c3d383bf-602b-40c8-a39e-b704214f79b5" providerId="ADAL" clId="{7AC45796-C512-43F1-8102-3614B065622F}" dt="2023-02-24T15:30:35.541" v="316" actId="478"/>
          <ac:picMkLst>
            <pc:docMk/>
            <pc:sldMk cId="420704253" sldId="1450"/>
            <ac:picMk id="83" creationId="{68220723-87AE-4D2D-875F-7357DF36CBE7}"/>
          </ac:picMkLst>
        </pc:picChg>
        <pc:picChg chg="add mod">
          <ac:chgData name="Helene Couret" userId="c3d383bf-602b-40c8-a39e-b704214f79b5" providerId="ADAL" clId="{7AC45796-C512-43F1-8102-3614B065622F}" dt="2023-02-24T15:30:35.627" v="317"/>
          <ac:picMkLst>
            <pc:docMk/>
            <pc:sldMk cId="420704253" sldId="1450"/>
            <ac:picMk id="85" creationId="{46FF14D0-C7BC-4A6D-AC6C-574B165744F3}"/>
          </ac:picMkLst>
        </pc:picChg>
        <pc:picChg chg="add mod">
          <ac:chgData name="Helene Couret" userId="c3d383bf-602b-40c8-a39e-b704214f79b5" providerId="ADAL" clId="{7AC45796-C512-43F1-8102-3614B065622F}" dt="2023-02-24T15:30:35.627" v="317"/>
          <ac:picMkLst>
            <pc:docMk/>
            <pc:sldMk cId="420704253" sldId="1450"/>
            <ac:picMk id="86" creationId="{DBB1AFF2-15FC-43AF-A138-079BCA3021C6}"/>
          </ac:picMkLst>
        </pc:picChg>
        <pc:picChg chg="del">
          <ac:chgData name="Helene Couret" userId="c3d383bf-602b-40c8-a39e-b704214f79b5" providerId="ADAL" clId="{7AC45796-C512-43F1-8102-3614B065622F}" dt="2023-02-24T15:30:35.541" v="316" actId="478"/>
          <ac:picMkLst>
            <pc:docMk/>
            <pc:sldMk cId="420704253" sldId="1450"/>
            <ac:picMk id="87" creationId="{5B55A4B1-AD2B-4D1F-874E-6E352E324E5E}"/>
          </ac:picMkLst>
        </pc:picChg>
        <pc:picChg chg="del">
          <ac:chgData name="Helene Couret" userId="c3d383bf-602b-40c8-a39e-b704214f79b5" providerId="ADAL" clId="{7AC45796-C512-43F1-8102-3614B065622F}" dt="2023-02-24T15:30:35.541" v="316" actId="478"/>
          <ac:picMkLst>
            <pc:docMk/>
            <pc:sldMk cId="420704253" sldId="1450"/>
            <ac:picMk id="88" creationId="{CDC9DF43-64C9-437C-8339-70D88B7A0D37}"/>
          </ac:picMkLst>
        </pc:picChg>
        <pc:picChg chg="del">
          <ac:chgData name="Helene Couret" userId="c3d383bf-602b-40c8-a39e-b704214f79b5" providerId="ADAL" clId="{7AC45796-C512-43F1-8102-3614B065622F}" dt="2023-02-24T15:30:35.541" v="316" actId="478"/>
          <ac:picMkLst>
            <pc:docMk/>
            <pc:sldMk cId="420704253" sldId="1450"/>
            <ac:picMk id="89" creationId="{616546FF-86BB-41C4-8B16-1C737EAAE2CD}"/>
          </ac:picMkLst>
        </pc:picChg>
        <pc:picChg chg="del">
          <ac:chgData name="Helene Couret" userId="c3d383bf-602b-40c8-a39e-b704214f79b5" providerId="ADAL" clId="{7AC45796-C512-43F1-8102-3614B065622F}" dt="2023-02-24T15:30:35.541" v="316" actId="478"/>
          <ac:picMkLst>
            <pc:docMk/>
            <pc:sldMk cId="420704253" sldId="1450"/>
            <ac:picMk id="94" creationId="{6A754066-B35C-4884-A698-CF7522AE533A}"/>
          </ac:picMkLst>
        </pc:picChg>
        <pc:picChg chg="add mod">
          <ac:chgData name="Helene Couret" userId="c3d383bf-602b-40c8-a39e-b704214f79b5" providerId="ADAL" clId="{7AC45796-C512-43F1-8102-3614B065622F}" dt="2023-02-24T15:30:35.627" v="317"/>
          <ac:picMkLst>
            <pc:docMk/>
            <pc:sldMk cId="420704253" sldId="1450"/>
            <ac:picMk id="96" creationId="{6B5A9C8F-3C8A-4C5F-B8F1-C0568DB02385}"/>
          </ac:picMkLst>
        </pc:picChg>
        <pc:picChg chg="add mod">
          <ac:chgData name="Helene Couret" userId="c3d383bf-602b-40c8-a39e-b704214f79b5" providerId="ADAL" clId="{7AC45796-C512-43F1-8102-3614B065622F}" dt="2023-02-24T15:30:35.627" v="317"/>
          <ac:picMkLst>
            <pc:docMk/>
            <pc:sldMk cId="420704253" sldId="1450"/>
            <ac:picMk id="107" creationId="{514A73F3-AFFB-4072-A0E4-9759C2B130EC}"/>
          </ac:picMkLst>
        </pc:picChg>
        <pc:picChg chg="add mod">
          <ac:chgData name="Helene Couret" userId="c3d383bf-602b-40c8-a39e-b704214f79b5" providerId="ADAL" clId="{7AC45796-C512-43F1-8102-3614B065622F}" dt="2023-02-24T15:30:35.627" v="317"/>
          <ac:picMkLst>
            <pc:docMk/>
            <pc:sldMk cId="420704253" sldId="1450"/>
            <ac:picMk id="112" creationId="{289FB0BF-DCB2-4825-88C0-4EAF43713E1D}"/>
          </ac:picMkLst>
        </pc:picChg>
        <pc:picChg chg="add mod">
          <ac:chgData name="Helene Couret" userId="c3d383bf-602b-40c8-a39e-b704214f79b5" providerId="ADAL" clId="{7AC45796-C512-43F1-8102-3614B065622F}" dt="2023-02-24T15:30:49.098" v="322" actId="1037"/>
          <ac:picMkLst>
            <pc:docMk/>
            <pc:sldMk cId="420704253" sldId="1450"/>
            <ac:picMk id="113" creationId="{1F91A7FB-C010-4DBA-836D-6B1EF29CDAC5}"/>
          </ac:picMkLst>
        </pc:picChg>
        <pc:cxnChg chg="mod">
          <ac:chgData name="Helene Couret" userId="c3d383bf-602b-40c8-a39e-b704214f79b5" providerId="ADAL" clId="{7AC45796-C512-43F1-8102-3614B065622F}" dt="2023-02-24T15:20:34.059" v="204" actId="1036"/>
          <ac:cxnSpMkLst>
            <pc:docMk/>
            <pc:sldMk cId="420704253" sldId="1450"/>
            <ac:cxnSpMk id="189" creationId="{716895DA-3B20-42E9-9E55-562C8E045C9B}"/>
          </ac:cxnSpMkLst>
        </pc:cxnChg>
      </pc:sldChg>
      <pc:sldChg chg="addSp delSp modSp mod ord delCm">
        <pc:chgData name="Helene Couret" userId="c3d383bf-602b-40c8-a39e-b704214f79b5" providerId="ADAL" clId="{7AC45796-C512-43F1-8102-3614B065622F}" dt="2023-02-24T15:34:21.966" v="373" actId="1592"/>
        <pc:sldMkLst>
          <pc:docMk/>
          <pc:sldMk cId="3422515007" sldId="1451"/>
        </pc:sldMkLst>
        <pc:spChg chg="add mod ord">
          <ac:chgData name="Helene Couret" userId="c3d383bf-602b-40c8-a39e-b704214f79b5" providerId="ADAL" clId="{7AC45796-C512-43F1-8102-3614B065622F}" dt="2023-02-24T15:34:14.566" v="372" actId="14100"/>
          <ac:spMkLst>
            <pc:docMk/>
            <pc:sldMk cId="3422515007" sldId="1451"/>
            <ac:spMk id="7" creationId="{62E9262F-21A5-4749-93C8-827ED8A95884}"/>
          </ac:spMkLst>
        </pc:spChg>
        <pc:spChg chg="ord">
          <ac:chgData name="Helene Couret" userId="c3d383bf-602b-40c8-a39e-b704214f79b5" providerId="ADAL" clId="{7AC45796-C512-43F1-8102-3614B065622F}" dt="2023-02-24T15:33:30.706" v="360" actId="167"/>
          <ac:spMkLst>
            <pc:docMk/>
            <pc:sldMk cId="3422515007" sldId="1451"/>
            <ac:spMk id="25" creationId="{436AE425-AE80-4B8B-893B-DF19AC671650}"/>
          </ac:spMkLst>
        </pc:spChg>
        <pc:picChg chg="del">
          <ac:chgData name="Helene Couret" userId="c3d383bf-602b-40c8-a39e-b704214f79b5" providerId="ADAL" clId="{7AC45796-C512-43F1-8102-3614B065622F}" dt="2023-02-24T15:31:12.020" v="330" actId="478"/>
          <ac:picMkLst>
            <pc:docMk/>
            <pc:sldMk cId="3422515007" sldId="1451"/>
            <ac:picMk id="3" creationId="{599EA006-D804-49C9-AE69-8CB0451934CA}"/>
          </ac:picMkLst>
        </pc:picChg>
        <pc:picChg chg="add del mod">
          <ac:chgData name="Helene Couret" userId="c3d383bf-602b-40c8-a39e-b704214f79b5" providerId="ADAL" clId="{7AC45796-C512-43F1-8102-3614B065622F}" dt="2023-02-24T15:31:21.471" v="332" actId="478"/>
          <ac:picMkLst>
            <pc:docMk/>
            <pc:sldMk cId="3422515007" sldId="1451"/>
            <ac:picMk id="4" creationId="{D657CA33-45E4-4C74-96A9-380512DCF24D}"/>
          </ac:picMkLst>
        </pc:picChg>
        <pc:picChg chg="add del mod">
          <ac:chgData name="Helene Couret" userId="c3d383bf-602b-40c8-a39e-b704214f79b5" providerId="ADAL" clId="{7AC45796-C512-43F1-8102-3614B065622F}" dt="2023-02-24T15:33:37.751" v="361" actId="21"/>
          <ac:picMkLst>
            <pc:docMk/>
            <pc:sldMk cId="3422515007" sldId="1451"/>
            <ac:picMk id="6" creationId="{67CC391C-1146-4E04-B107-3AA8D7EA2EE0}"/>
          </ac:picMkLst>
        </pc:picChg>
        <pc:picChg chg="add mod">
          <ac:chgData name="Helene Couret" userId="c3d383bf-602b-40c8-a39e-b704214f79b5" providerId="ADAL" clId="{7AC45796-C512-43F1-8102-3614B065622F}" dt="2023-02-24T15:31:08.623" v="329" actId="1076"/>
          <ac:picMkLst>
            <pc:docMk/>
            <pc:sldMk cId="3422515007" sldId="1451"/>
            <ac:picMk id="109" creationId="{33C8C525-83E3-4C46-8146-2CFBF4A94DD1}"/>
          </ac:picMkLst>
        </pc:picChg>
        <pc:picChg chg="add mod">
          <ac:chgData name="Helene Couret" userId="c3d383bf-602b-40c8-a39e-b704214f79b5" providerId="ADAL" clId="{7AC45796-C512-43F1-8102-3614B065622F}" dt="2023-02-24T15:33:56.037" v="369" actId="552"/>
          <ac:picMkLst>
            <pc:docMk/>
            <pc:sldMk cId="3422515007" sldId="1451"/>
            <ac:picMk id="110" creationId="{3FE66F50-58D1-4899-BC87-5FEE78A8EEEC}"/>
          </ac:picMkLst>
        </pc:picChg>
        <pc:picChg chg="del">
          <ac:chgData name="Helene Couret" userId="c3d383bf-602b-40c8-a39e-b704214f79b5" providerId="ADAL" clId="{7AC45796-C512-43F1-8102-3614B065622F}" dt="2023-02-24T15:30:59.296" v="324" actId="478"/>
          <ac:picMkLst>
            <pc:docMk/>
            <pc:sldMk cId="3422515007" sldId="1451"/>
            <ac:picMk id="1026" creationId="{77053D1E-7E4F-48A9-9555-C3B8CEAD333E}"/>
          </ac:picMkLst>
        </pc:picChg>
      </pc:sldChg>
      <pc:sldChg chg="addSp delSp modSp add del mod">
        <pc:chgData name="Helene Couret" userId="c3d383bf-602b-40c8-a39e-b704214f79b5" providerId="ADAL" clId="{7AC45796-C512-43F1-8102-3614B065622F}" dt="2023-02-24T15:30:51.674" v="323" actId="47"/>
        <pc:sldMkLst>
          <pc:docMk/>
          <pc:sldMk cId="1031743121" sldId="1452"/>
        </pc:sldMkLst>
        <pc:spChg chg="add del mod">
          <ac:chgData name="Helene Couret" userId="c3d383bf-602b-40c8-a39e-b704214f79b5" providerId="ADAL" clId="{7AC45796-C512-43F1-8102-3614B065622F}" dt="2023-02-24T15:22:17.841" v="233"/>
          <ac:spMkLst>
            <pc:docMk/>
            <pc:sldMk cId="1031743121" sldId="1452"/>
            <ac:spMk id="4" creationId="{77772539-FA26-4BB3-A37A-5E57DF5D2D79}"/>
          </ac:spMkLst>
        </pc:spChg>
        <pc:spChg chg="add mod ord">
          <ac:chgData name="Helene Couret" userId="c3d383bf-602b-40c8-a39e-b704214f79b5" providerId="ADAL" clId="{7AC45796-C512-43F1-8102-3614B065622F}" dt="2023-02-24T15:24:13.035" v="273" actId="167"/>
          <ac:spMkLst>
            <pc:docMk/>
            <pc:sldMk cId="1031743121" sldId="1452"/>
            <ac:spMk id="9" creationId="{FAB4C8FB-512B-4054-A47E-E4946CD76A0D}"/>
          </ac:spMkLst>
        </pc:spChg>
        <pc:spChg chg="add mod">
          <ac:chgData name="Helene Couret" userId="c3d383bf-602b-40c8-a39e-b704214f79b5" providerId="ADAL" clId="{7AC45796-C512-43F1-8102-3614B065622F}" dt="2023-02-24T15:23:25.412" v="260" actId="12789"/>
          <ac:spMkLst>
            <pc:docMk/>
            <pc:sldMk cId="1031743121" sldId="1452"/>
            <ac:spMk id="85" creationId="{DB36B6F5-799D-4A55-87F9-3E1EB4D129AA}"/>
          </ac:spMkLst>
        </pc:spChg>
        <pc:spChg chg="add del">
          <ac:chgData name="Helene Couret" userId="c3d383bf-602b-40c8-a39e-b704214f79b5" providerId="ADAL" clId="{7AC45796-C512-43F1-8102-3614B065622F}" dt="2023-02-24T15:23:00.003" v="250" actId="22"/>
          <ac:spMkLst>
            <pc:docMk/>
            <pc:sldMk cId="1031743121" sldId="1452"/>
            <ac:spMk id="86" creationId="{3E8F65FD-66E8-4C91-AF1F-92D30C5B1206}"/>
          </ac:spMkLst>
        </pc:spChg>
        <pc:spChg chg="add del mod">
          <ac:chgData name="Helene Couret" userId="c3d383bf-602b-40c8-a39e-b704214f79b5" providerId="ADAL" clId="{7AC45796-C512-43F1-8102-3614B065622F}" dt="2023-02-24T15:23:05.401" v="253" actId="478"/>
          <ac:spMkLst>
            <pc:docMk/>
            <pc:sldMk cId="1031743121" sldId="1452"/>
            <ac:spMk id="96" creationId="{1D517C1D-8183-46CE-851D-3876BC602EE7}"/>
          </ac:spMkLst>
        </pc:spChg>
        <pc:spChg chg="mod">
          <ac:chgData name="Helene Couret" userId="c3d383bf-602b-40c8-a39e-b704214f79b5" providerId="ADAL" clId="{7AC45796-C512-43F1-8102-3614B065622F}" dt="2023-02-24T15:30:24.713" v="315" actId="1076"/>
          <ac:spMkLst>
            <pc:docMk/>
            <pc:sldMk cId="1031743121" sldId="1452"/>
            <ac:spMk id="100" creationId="{05B393B3-C2BC-4D93-B718-15D8339150AE}"/>
          </ac:spMkLst>
        </pc:spChg>
        <pc:spChg chg="add del mod">
          <ac:chgData name="Helene Couret" userId="c3d383bf-602b-40c8-a39e-b704214f79b5" providerId="ADAL" clId="{7AC45796-C512-43F1-8102-3614B065622F}" dt="2023-02-24T15:23:09.048" v="255"/>
          <ac:spMkLst>
            <pc:docMk/>
            <pc:sldMk cId="1031743121" sldId="1452"/>
            <ac:spMk id="107" creationId="{EF030D78-A3DF-4957-8105-A4C7FCDE9AE0}"/>
          </ac:spMkLst>
        </pc:spChg>
        <pc:spChg chg="add mod">
          <ac:chgData name="Helene Couret" userId="c3d383bf-602b-40c8-a39e-b704214f79b5" providerId="ADAL" clId="{7AC45796-C512-43F1-8102-3614B065622F}" dt="2023-02-24T15:23:32.852" v="268" actId="1037"/>
          <ac:spMkLst>
            <pc:docMk/>
            <pc:sldMk cId="1031743121" sldId="1452"/>
            <ac:spMk id="112" creationId="{48580FB0-E2FA-4822-B774-EFA86320B0CE}"/>
          </ac:spMkLst>
        </pc:spChg>
        <pc:spChg chg="mod">
          <ac:chgData name="Helene Couret" userId="c3d383bf-602b-40c8-a39e-b704214f79b5" providerId="ADAL" clId="{7AC45796-C512-43F1-8102-3614B065622F}" dt="2023-02-24T15:21:18.794" v="223" actId="1035"/>
          <ac:spMkLst>
            <pc:docMk/>
            <pc:sldMk cId="1031743121" sldId="1452"/>
            <ac:spMk id="116" creationId="{F98528C4-EBDA-4B49-B2AC-32FF847B374D}"/>
          </ac:spMkLst>
        </pc:spChg>
        <pc:grpChg chg="mod">
          <ac:chgData name="Helene Couret" userId="c3d383bf-602b-40c8-a39e-b704214f79b5" providerId="ADAL" clId="{7AC45796-C512-43F1-8102-3614B065622F}" dt="2023-02-24T15:21:18.794" v="223" actId="1035"/>
          <ac:grpSpMkLst>
            <pc:docMk/>
            <pc:sldMk cId="1031743121" sldId="1452"/>
            <ac:grpSpMk id="117" creationId="{BF8970A4-32B9-49A5-BC54-E01E7F855CD2}"/>
          </ac:grpSpMkLst>
        </pc:grpChg>
        <pc:picChg chg="add mod">
          <ac:chgData name="Helene Couret" userId="c3d383bf-602b-40c8-a39e-b704214f79b5" providerId="ADAL" clId="{7AC45796-C512-43F1-8102-3614B065622F}" dt="2023-02-24T15:25:26.713" v="282" actId="1076"/>
          <ac:picMkLst>
            <pc:docMk/>
            <pc:sldMk cId="1031743121" sldId="1452"/>
            <ac:picMk id="15" creationId="{EAA5A990-0180-4885-BFBC-35754B0BB21C}"/>
          </ac:picMkLst>
        </pc:picChg>
        <pc:picChg chg="mod">
          <ac:chgData name="Helene Couret" userId="c3d383bf-602b-40c8-a39e-b704214f79b5" providerId="ADAL" clId="{7AC45796-C512-43F1-8102-3614B065622F}" dt="2023-02-24T15:23:25.412" v="260" actId="12789"/>
          <ac:picMkLst>
            <pc:docMk/>
            <pc:sldMk cId="1031743121" sldId="1452"/>
            <ac:picMk id="75" creationId="{7CA4392D-858E-4007-8FEC-7DE81B1269E9}"/>
          </ac:picMkLst>
        </pc:picChg>
        <pc:picChg chg="del mod">
          <ac:chgData name="Helene Couret" userId="c3d383bf-602b-40c8-a39e-b704214f79b5" providerId="ADAL" clId="{7AC45796-C512-43F1-8102-3614B065622F}" dt="2023-02-24T15:25:04.861" v="279" actId="478"/>
          <ac:picMkLst>
            <pc:docMk/>
            <pc:sldMk cId="1031743121" sldId="1452"/>
            <ac:picMk id="76" creationId="{F4E7CC90-0020-4DCA-BB16-CAD55BD4024B}"/>
          </ac:picMkLst>
        </pc:picChg>
        <pc:picChg chg="add del mod">
          <ac:chgData name="Helene Couret" userId="c3d383bf-602b-40c8-a39e-b704214f79b5" providerId="ADAL" clId="{7AC45796-C512-43F1-8102-3614B065622F}" dt="2023-02-24T15:22:05.777" v="228"/>
          <ac:picMkLst>
            <pc:docMk/>
            <pc:sldMk cId="1031743121" sldId="1452"/>
            <ac:picMk id="77" creationId="{4F8B5DB4-A681-4B85-AB77-AF2BDA3BE741}"/>
          </ac:picMkLst>
        </pc:picChg>
        <pc:picChg chg="add del mod">
          <ac:chgData name="Helene Couret" userId="c3d383bf-602b-40c8-a39e-b704214f79b5" providerId="ADAL" clId="{7AC45796-C512-43F1-8102-3614B065622F}" dt="2023-02-24T15:22:16.786" v="231"/>
          <ac:picMkLst>
            <pc:docMk/>
            <pc:sldMk cId="1031743121" sldId="1452"/>
            <ac:picMk id="79" creationId="{A7F1CEA3-46EA-4B32-9E31-5510DED2EDD1}"/>
          </ac:picMkLst>
        </pc:picChg>
        <pc:picChg chg="del">
          <ac:chgData name="Helene Couret" userId="c3d383bf-602b-40c8-a39e-b704214f79b5" providerId="ADAL" clId="{7AC45796-C512-43F1-8102-3614B065622F}" dt="2023-02-24T15:25:57.955" v="299" actId="478"/>
          <ac:picMkLst>
            <pc:docMk/>
            <pc:sldMk cId="1031743121" sldId="1452"/>
            <ac:picMk id="81" creationId="{74232E76-E56E-4B04-914D-9BC3F6A7207D}"/>
          </ac:picMkLst>
        </pc:picChg>
        <pc:picChg chg="mod">
          <ac:chgData name="Helene Couret" userId="c3d383bf-602b-40c8-a39e-b704214f79b5" providerId="ADAL" clId="{7AC45796-C512-43F1-8102-3614B065622F}" dt="2023-02-24T15:26:13.654" v="305" actId="465"/>
          <ac:picMkLst>
            <pc:docMk/>
            <pc:sldMk cId="1031743121" sldId="1452"/>
            <ac:picMk id="82" creationId="{3551EB68-59E3-4177-9297-9B93B4B5CF1B}"/>
          </ac:picMkLst>
        </pc:picChg>
        <pc:picChg chg="del">
          <ac:chgData name="Helene Couret" userId="c3d383bf-602b-40c8-a39e-b704214f79b5" providerId="ADAL" clId="{7AC45796-C512-43F1-8102-3614B065622F}" dt="2023-02-24T15:25:55.915" v="297" actId="478"/>
          <ac:picMkLst>
            <pc:docMk/>
            <pc:sldMk cId="1031743121" sldId="1452"/>
            <ac:picMk id="83" creationId="{68220723-87AE-4D2D-875F-7357DF36CBE7}"/>
          </ac:picMkLst>
        </pc:picChg>
        <pc:picChg chg="mod">
          <ac:chgData name="Helene Couret" userId="c3d383bf-602b-40c8-a39e-b704214f79b5" providerId="ADAL" clId="{7AC45796-C512-43F1-8102-3614B065622F}" dt="2023-02-24T15:26:13.654" v="305" actId="465"/>
          <ac:picMkLst>
            <pc:docMk/>
            <pc:sldMk cId="1031743121" sldId="1452"/>
            <ac:picMk id="87" creationId="{5B55A4B1-AD2B-4D1F-874E-6E352E324E5E}"/>
          </ac:picMkLst>
        </pc:picChg>
        <pc:picChg chg="del">
          <ac:chgData name="Helene Couret" userId="c3d383bf-602b-40c8-a39e-b704214f79b5" providerId="ADAL" clId="{7AC45796-C512-43F1-8102-3614B065622F}" dt="2023-02-24T15:25:46.537" v="291" actId="478"/>
          <ac:picMkLst>
            <pc:docMk/>
            <pc:sldMk cId="1031743121" sldId="1452"/>
            <ac:picMk id="88" creationId="{CDC9DF43-64C9-437C-8339-70D88B7A0D37}"/>
          </ac:picMkLst>
        </pc:picChg>
        <pc:picChg chg="mod">
          <ac:chgData name="Helene Couret" userId="c3d383bf-602b-40c8-a39e-b704214f79b5" providerId="ADAL" clId="{7AC45796-C512-43F1-8102-3614B065622F}" dt="2023-02-24T15:26:13.654" v="305" actId="465"/>
          <ac:picMkLst>
            <pc:docMk/>
            <pc:sldMk cId="1031743121" sldId="1452"/>
            <ac:picMk id="89" creationId="{616546FF-86BB-41C4-8B16-1C737EAAE2CD}"/>
          </ac:picMkLst>
        </pc:picChg>
        <pc:picChg chg="del">
          <ac:chgData name="Helene Couret" userId="c3d383bf-602b-40c8-a39e-b704214f79b5" providerId="ADAL" clId="{7AC45796-C512-43F1-8102-3614B065622F}" dt="2023-02-24T15:25:31.994" v="285" actId="478"/>
          <ac:picMkLst>
            <pc:docMk/>
            <pc:sldMk cId="1031743121" sldId="1452"/>
            <ac:picMk id="94" creationId="{6A754066-B35C-4884-A698-CF7522AE533A}"/>
          </ac:picMkLst>
        </pc:picChg>
        <pc:picChg chg="add mod">
          <ac:chgData name="Helene Couret" userId="c3d383bf-602b-40c8-a39e-b704214f79b5" providerId="ADAL" clId="{7AC45796-C512-43F1-8102-3614B065622F}" dt="2023-02-24T15:26:11.771" v="304" actId="12788"/>
          <ac:picMkLst>
            <pc:docMk/>
            <pc:sldMk cId="1031743121" sldId="1452"/>
            <ac:picMk id="113" creationId="{2232F4B2-3F22-4F7D-9EEB-098E920673DD}"/>
          </ac:picMkLst>
        </pc:picChg>
        <pc:picChg chg="add del mod">
          <ac:chgData name="Helene Couret" userId="c3d383bf-602b-40c8-a39e-b704214f79b5" providerId="ADAL" clId="{7AC45796-C512-43F1-8102-3614B065622F}" dt="2023-02-24T15:25:44.940" v="290" actId="21"/>
          <ac:picMkLst>
            <pc:docMk/>
            <pc:sldMk cId="1031743121" sldId="1452"/>
            <ac:picMk id="114" creationId="{419D15ED-2F64-4311-9013-F4D5397C4CAE}"/>
          </ac:picMkLst>
        </pc:picChg>
        <pc:picChg chg="add mod">
          <ac:chgData name="Helene Couret" userId="c3d383bf-602b-40c8-a39e-b704214f79b5" providerId="ADAL" clId="{7AC45796-C512-43F1-8102-3614B065622F}" dt="2023-02-24T15:26:13.654" v="305" actId="465"/>
          <ac:picMkLst>
            <pc:docMk/>
            <pc:sldMk cId="1031743121" sldId="1452"/>
            <ac:picMk id="115" creationId="{80DA2844-043C-4F5A-80EE-62D24E306A38}"/>
          </ac:picMkLst>
        </pc:picChg>
        <pc:picChg chg="add del mod">
          <ac:chgData name="Helene Couret" userId="c3d383bf-602b-40c8-a39e-b704214f79b5" providerId="ADAL" clId="{7AC45796-C512-43F1-8102-3614B065622F}" dt="2023-02-24T15:25:54.448" v="296" actId="21"/>
          <ac:picMkLst>
            <pc:docMk/>
            <pc:sldMk cId="1031743121" sldId="1452"/>
            <ac:picMk id="124" creationId="{F0B06944-FA08-4511-BD85-90F3734A8DC0}"/>
          </ac:picMkLst>
        </pc:picChg>
        <pc:picChg chg="add mod">
          <ac:chgData name="Helene Couret" userId="c3d383bf-602b-40c8-a39e-b704214f79b5" providerId="ADAL" clId="{7AC45796-C512-43F1-8102-3614B065622F}" dt="2023-02-24T15:26:13.654" v="305" actId="465"/>
          <ac:picMkLst>
            <pc:docMk/>
            <pc:sldMk cId="1031743121" sldId="1452"/>
            <ac:picMk id="125" creationId="{C6C6AF35-3DFD-44FF-B101-622983A8FDCE}"/>
          </ac:picMkLst>
        </pc:picChg>
        <pc:picChg chg="add mod">
          <ac:chgData name="Helene Couret" userId="c3d383bf-602b-40c8-a39e-b704214f79b5" providerId="ADAL" clId="{7AC45796-C512-43F1-8102-3614B065622F}" dt="2023-02-24T15:26:11.771" v="304" actId="12788"/>
          <ac:picMkLst>
            <pc:docMk/>
            <pc:sldMk cId="1031743121" sldId="1452"/>
            <ac:picMk id="126" creationId="{5F61BCDE-798C-483E-BF02-3221D2FA795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64" tIns="45433" rIns="90864" bIns="4543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7890" y="0"/>
            <a:ext cx="2945024" cy="49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64" tIns="45433" rIns="90864" bIns="4543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145"/>
            <a:ext cx="2945024" cy="49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64" tIns="45433" rIns="90864" bIns="4543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7890" y="9410145"/>
            <a:ext cx="2945024" cy="49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64" tIns="45433" rIns="90864" bIns="4543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A2E692C-9896-4534-A257-2D1FC0E6DB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797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64" tIns="45433" rIns="90864" bIns="4543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7890" y="0"/>
            <a:ext cx="2945024" cy="49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64" tIns="45433" rIns="90864" bIns="4543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3425" y="742950"/>
            <a:ext cx="278765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3" y="4705073"/>
            <a:ext cx="5436235" cy="44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64" tIns="45433" rIns="90864" bIns="454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145"/>
            <a:ext cx="2945024" cy="49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64" tIns="45433" rIns="90864" bIns="4543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7890" y="9410145"/>
            <a:ext cx="2945024" cy="49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64" tIns="45433" rIns="90864" bIns="4543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E6AD3C0-A758-4BD8-A5B0-F83E73929F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999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6AD3C0-A758-4BD8-A5B0-F83E73929F16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6734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6AD3C0-A758-4BD8-A5B0-F83E73929F1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6181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8F6C4A-D9A2-446A-BA50-A63747976F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CFEDD5E-9278-4F86-A4FB-B937A5CAB5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528D5F-7A0A-4C6A-AA00-26F1C604C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789769"/>
            <a:ext cx="2314575" cy="26161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94099F-B488-480E-9CE2-67F5B9C94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D1EA4DE-5494-4324-8E20-24D6AFAE769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43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C2CB18-19BE-4203-A1C3-3BEDA2901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CEA1DD7-B3D2-4BCE-8872-3A8EE3BE3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8EDF8B-3F63-455E-ACE2-B65860A54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789769"/>
            <a:ext cx="2314575" cy="26161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DA71D1-554E-4F65-BBB6-810E38CE7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A4DE-5494-4324-8E20-24D6AFAE7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04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029FF30-B49B-4B17-9C05-3EE24BE56D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8550" y="487363"/>
            <a:ext cx="1477963" cy="7748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70D9192-59D2-4AC3-A63E-EFA0724DE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487363"/>
            <a:ext cx="4284662" cy="7748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9F06F4-6C11-4CDF-9635-E22C197C2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789769"/>
            <a:ext cx="2314575" cy="26161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AC6A7E-14EF-4A97-B291-293F1F769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A4DE-5494-4324-8E20-24D6AFAE7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79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AD7C1F-A9A0-4D9A-9586-517C5E315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7924E1-A1A0-4B6C-A391-46AC7A423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87BC33-D313-48F4-9163-5F339938F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789769"/>
            <a:ext cx="2314575" cy="26161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B2D62D-6F8E-4ECA-8692-990182619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A4DE-5494-4324-8E20-24D6AFAE7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71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BF6AC9-EE4C-44F0-B3FA-64F401DB1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33040EF-BA7F-4A9A-B207-D62EB905D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C8321C-325A-41E6-83E3-1CD432E7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789769"/>
            <a:ext cx="2314575" cy="26161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67B945-2A3D-4979-A360-1DE7FEDFD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A4DE-5494-4324-8E20-24D6AFAE7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21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A817FA-4AAB-42CC-8B80-B24CFA3D4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5CCD48-BC87-4938-BAA7-68FE03E2C3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3638"/>
            <a:ext cx="2881312" cy="580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D21CB31-EE3D-4559-A037-236727939E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433638"/>
            <a:ext cx="2881313" cy="580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6A61F72-F624-4705-86E0-A7101EC52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789769"/>
            <a:ext cx="2314575" cy="26161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21BD0C2-C168-48B6-B26A-8DE1C26BD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A4DE-5494-4324-8E20-24D6AFAE7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43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71071D-87C0-490C-A2C5-8DEF5435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9D2F1EC-7031-4E92-95ED-28386C54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A2196EC-BD6D-4556-924A-3173C4644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6B77C48-74B9-45E0-9671-6C3A84C54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903B873-4811-46E4-8852-4C6F2CF78F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3CA2BF4-A6A5-42AD-ADB5-24A8792D1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789769"/>
            <a:ext cx="2314575" cy="26161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D2C562C-8736-4559-B002-96FD0E932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A4DE-5494-4324-8E20-24D6AFAE7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986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F85309-9C5E-4815-955C-2A36E1F00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2F5CF53-E21B-48C7-B9D9-0ECD8B8A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789769"/>
            <a:ext cx="2314575" cy="26161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6052409-A2AB-4B31-80A9-F7C96F742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A4DE-5494-4324-8E20-24D6AFAE7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71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E63B3A9-22FA-4A5A-9588-A6F5ED232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789769"/>
            <a:ext cx="2314575" cy="26161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A8DDF58-B4A5-4794-A909-42FDC0FED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A4DE-5494-4324-8E20-24D6AFAE7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64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905184-BF72-44C2-ADB7-34F643691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54F29E-1090-4B99-9860-3ADE492B9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BA72212-0F5B-4BE6-82BE-38584E848E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6A270F2-E95F-4BA8-B53A-45217C903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789769"/>
            <a:ext cx="2314575" cy="26161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A99304A-6690-483D-81E4-2812C5AA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A4DE-5494-4324-8E20-24D6AFAE7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94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9B6CBF-155E-4686-BB5D-BBA512CE2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3CFCAB8-5FE9-4C83-BB18-F89FF56554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C776A91-0E89-4BC3-8F6B-12ACE718B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3712D5E-D10D-43D0-AD22-C887081DC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789769"/>
            <a:ext cx="2314575" cy="26161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7DF55A-E9B1-406D-AC56-0858DABF7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A4DE-5494-4324-8E20-24D6AFAE76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911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F41ECE9-CB41-45FC-B6A8-30951111D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176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E84C2A-1EBC-401C-AB99-D94399332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3638"/>
            <a:ext cx="5915025" cy="580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E42863-9F0D-4D6B-B052-7D8F389FA4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789769"/>
            <a:ext cx="15430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r">
              <a:defRPr lang="fr-FR" sz="1100" smtClean="0">
                <a:solidFill>
                  <a:srgbClr val="145277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3D1EA4DE-5494-4324-8E20-24D6AFAE7695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86C95D7-DF90-4E88-A4FE-AADA62B7CF1D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32656" y="35496"/>
            <a:ext cx="557324" cy="39553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9AFA140-631C-418A-92C3-2D3F7B4912D5}"/>
              </a:ext>
            </a:extLst>
          </p:cNvPr>
          <p:cNvSpPr txBox="1"/>
          <p:nvPr userDrawn="1"/>
        </p:nvSpPr>
        <p:spPr>
          <a:xfrm>
            <a:off x="737320" y="102459"/>
            <a:ext cx="21515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cap="all" dirty="0">
                <a:solidFill>
                  <a:srgbClr val="145277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 dossier médical partagé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ECFF563-D396-4AE5-9396-2886B81171F6}"/>
              </a:ext>
            </a:extLst>
          </p:cNvPr>
          <p:cNvPicPr>
            <a:picLocks noChangeAspect="1" noChangeArrowheads="1"/>
          </p:cNvPicPr>
          <p:nvPr userDrawn="1">
            <p:custDataLst>
              <p:tags r:id="rId13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58" y="8716406"/>
            <a:ext cx="648072" cy="408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7" descr="Une image contenant alimentation&#10;&#10;Description générée automatiquement">
            <a:extLst>
              <a:ext uri="{FF2B5EF4-FFF2-40B4-BE49-F238E27FC236}">
                <a16:creationId xmlns:a16="http://schemas.microsoft.com/office/drawing/2014/main" xmlns="" id="{539ADA69-FE0E-4F9F-8DEE-CD46D5780E8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8752164"/>
            <a:ext cx="735857" cy="336821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F068EB90-CBA1-4575-8531-BBAD05BD3A15}"/>
              </a:ext>
            </a:extLst>
          </p:cNvPr>
          <p:cNvSpPr txBox="1">
            <a:spLocks/>
          </p:cNvSpPr>
          <p:nvPr userDrawn="1"/>
        </p:nvSpPr>
        <p:spPr>
          <a:xfrm>
            <a:off x="4071938" y="102459"/>
            <a:ext cx="23145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fr-FR" sz="1100" kern="1200" dirty="0">
                <a:solidFill>
                  <a:srgbClr val="145277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fr-FR" dirty="0"/>
              <a:t>Février 2023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C8201EF8-217E-43AC-9AA0-A50DE5299157}"/>
              </a:ext>
            </a:extLst>
          </p:cNvPr>
          <p:cNvSpPr txBox="1">
            <a:spLocks/>
          </p:cNvSpPr>
          <p:nvPr userDrawn="1"/>
        </p:nvSpPr>
        <p:spPr>
          <a:xfrm>
            <a:off x="2271713" y="8789769"/>
            <a:ext cx="23145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fr-FR" sz="1100" kern="1200" dirty="0">
                <a:solidFill>
                  <a:srgbClr val="145277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Cnam/DDGOS/DIONIS</a:t>
            </a:r>
          </a:p>
        </p:txBody>
      </p:sp>
    </p:spTree>
    <p:extLst>
      <p:ext uri="{BB962C8B-B14F-4D97-AF65-F5344CB8AC3E}">
        <p14:creationId xmlns:p14="http://schemas.microsoft.com/office/powerpoint/2010/main" val="230697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3.svg"/><Relationship Id="rId18" Type="http://schemas.openxmlformats.org/officeDocument/2006/relationships/image" Target="../media/image11.png"/><Relationship Id="rId26" Type="http://schemas.openxmlformats.org/officeDocument/2006/relationships/hyperlink" Target="https://formation5.ps.dmp.gouv.fr/ps/acces-web/" TargetMode="External"/><Relationship Id="rId3" Type="http://schemas.openxmlformats.org/officeDocument/2006/relationships/hyperlink" Target="https://www.dmp.fr/ressources" TargetMode="External"/><Relationship Id="rId21" Type="http://schemas.openxmlformats.org/officeDocument/2006/relationships/hyperlink" Target="https://formation3.ps.dmp.gouv.fr/ps/acces-psc/" TargetMode="External"/><Relationship Id="rId34" Type="http://schemas.openxmlformats.org/officeDocument/2006/relationships/image" Target="../media/image21.svg"/><Relationship Id="rId7" Type="http://schemas.openxmlformats.org/officeDocument/2006/relationships/image" Target="../media/image7.svg"/><Relationship Id="rId12" Type="http://schemas.openxmlformats.org/officeDocument/2006/relationships/image" Target="../media/image8.png"/><Relationship Id="rId17" Type="http://schemas.openxmlformats.org/officeDocument/2006/relationships/image" Target="../media/image17.svg"/><Relationship Id="rId25" Type="http://schemas.openxmlformats.org/officeDocument/2006/relationships/hyperlink" Target="https://formation4.patient.dmp.gouv.fr/" TargetMode="External"/><Relationship Id="rId3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.png"/><Relationship Id="rId20" Type="http://schemas.openxmlformats.org/officeDocument/2006/relationships/hyperlink" Target="https://formation3.ps.dmp.gouv.fr/ps/acces-web/" TargetMode="External"/><Relationship Id="rId29" Type="http://schemas.openxmlformats.org/officeDocument/2006/relationships/hyperlink" Target="https://formation1.patient.dmp.gouv.f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1.svg"/><Relationship Id="rId24" Type="http://schemas.openxmlformats.org/officeDocument/2006/relationships/hyperlink" Target="https://formation4.ps.dmp.gouv.fr/ps/acces-psc/" TargetMode="External"/><Relationship Id="rId32" Type="http://schemas.openxmlformats.org/officeDocument/2006/relationships/hyperlink" Target="https://esante.gouv.fr/sites/default/files/media_entity/documents/F414.pdf" TargetMode="External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23" Type="http://schemas.openxmlformats.org/officeDocument/2006/relationships/hyperlink" Target="https://formation4.ps.dmp.gouv.fr/ps/acces-web/" TargetMode="External"/><Relationship Id="rId28" Type="http://schemas.openxmlformats.org/officeDocument/2006/relationships/hyperlink" Target="https://formation5.patient.dmp.gouv.fr/" TargetMode="External"/><Relationship Id="rId10" Type="http://schemas.openxmlformats.org/officeDocument/2006/relationships/image" Target="../media/image7.png"/><Relationship Id="rId19" Type="http://schemas.openxmlformats.org/officeDocument/2006/relationships/image" Target="../media/image19.svg"/><Relationship Id="rId31" Type="http://schemas.openxmlformats.org/officeDocument/2006/relationships/hyperlink" Target="https://formation1.ps.dmp.gouv.fr/ps/acces-psc/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9.png"/><Relationship Id="rId22" Type="http://schemas.openxmlformats.org/officeDocument/2006/relationships/hyperlink" Target="https://formation3.patient.dmp.gouv.fr/" TargetMode="External"/><Relationship Id="rId27" Type="http://schemas.openxmlformats.org/officeDocument/2006/relationships/hyperlink" Target="https://formation5.ps.dmp.gouv.fr/ps/acces-psc/" TargetMode="External"/><Relationship Id="rId30" Type="http://schemas.openxmlformats.org/officeDocument/2006/relationships/hyperlink" Target="https://formation1.ps.dmp.gouv.fr/ps/acces-web/" TargetMode="External"/><Relationship Id="rId35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19.png"/><Relationship Id="rId18" Type="http://schemas.openxmlformats.org/officeDocument/2006/relationships/image" Target="../media/image37.svg"/><Relationship Id="rId26" Type="http://schemas.openxmlformats.org/officeDocument/2006/relationships/image" Target="../media/image26.png"/><Relationship Id="rId3" Type="http://schemas.openxmlformats.org/officeDocument/2006/relationships/image" Target="../media/image14.png"/><Relationship Id="rId21" Type="http://schemas.openxmlformats.org/officeDocument/2006/relationships/image" Target="../media/image23.png"/><Relationship Id="rId7" Type="http://schemas.openxmlformats.org/officeDocument/2006/relationships/image" Target="../media/image27.svg"/><Relationship Id="rId12" Type="http://schemas.openxmlformats.org/officeDocument/2006/relationships/hyperlink" Target="https://wallet.bas.psc.esante.gouv.fr/" TargetMode="External"/><Relationship Id="rId17" Type="http://schemas.openxmlformats.org/officeDocument/2006/relationships/image" Target="../media/image21.png"/><Relationship Id="rId25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5.svg"/><Relationship Id="rId20" Type="http://schemas.openxmlformats.org/officeDocument/2006/relationships/image" Target="../media/image39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image" Target="../media/image31.svg"/><Relationship Id="rId24" Type="http://schemas.openxmlformats.org/officeDocument/2006/relationships/image" Target="../media/image43.svg"/><Relationship Id="rId5" Type="http://schemas.openxmlformats.org/officeDocument/2006/relationships/image" Target="../media/image25.svg"/><Relationship Id="rId15" Type="http://schemas.openxmlformats.org/officeDocument/2006/relationships/image" Target="../media/image20.png"/><Relationship Id="rId23" Type="http://schemas.openxmlformats.org/officeDocument/2006/relationships/image" Target="../media/image24.png"/><Relationship Id="rId10" Type="http://schemas.openxmlformats.org/officeDocument/2006/relationships/image" Target="../media/image18.png"/><Relationship Id="rId19" Type="http://schemas.openxmlformats.org/officeDocument/2006/relationships/image" Target="../media/image22.png"/><Relationship Id="rId4" Type="http://schemas.openxmlformats.org/officeDocument/2006/relationships/image" Target="../media/image15.png"/><Relationship Id="rId9" Type="http://schemas.openxmlformats.org/officeDocument/2006/relationships/image" Target="../media/image29.svg"/><Relationship Id="rId14" Type="http://schemas.openxmlformats.org/officeDocument/2006/relationships/image" Target="../media/image33.svg"/><Relationship Id="rId22" Type="http://schemas.openxmlformats.org/officeDocument/2006/relationships/image" Target="../media/image4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Box 11">
            <a:extLst>
              <a:ext uri="{FF2B5EF4-FFF2-40B4-BE49-F238E27FC236}">
                <a16:creationId xmlns:a16="http://schemas.microsoft.com/office/drawing/2014/main" xmlns="" id="{B3D633E3-298C-48FB-83DC-DFB19DAF992B}"/>
              </a:ext>
            </a:extLst>
          </p:cNvPr>
          <p:cNvSpPr txBox="1"/>
          <p:nvPr/>
        </p:nvSpPr>
        <p:spPr bwMode="auto">
          <a:xfrm>
            <a:off x="1872270" y="4035183"/>
            <a:ext cx="4574193" cy="630154"/>
          </a:xfrm>
          <a:prstGeom prst="rect">
            <a:avLst/>
          </a:prstGeom>
          <a:noFill/>
          <a:ln>
            <a:solidFill>
              <a:srgbClr val="145277"/>
            </a:solidFill>
          </a:ln>
        </p:spPr>
        <p:txBody>
          <a:bodyPr wrap="square" tIns="144000">
            <a:spAutoFit/>
          </a:bodyPr>
          <a:lstStyle/>
          <a:p>
            <a:pPr marR="0" lvl="0" defTabSz="1008492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70000"/>
              <a:tabLst/>
              <a:defRPr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Pour se connecter à ces environnements de formation, il est nécessaire d’installer les composants postes, disponibles au téléchargement sur le site Web DMP : 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https://www.dmp.fr/ressources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5338F7D-ED9E-46A6-A884-9989A99C40AF}"/>
              </a:ext>
            </a:extLst>
          </p:cNvPr>
          <p:cNvSpPr/>
          <p:nvPr/>
        </p:nvSpPr>
        <p:spPr>
          <a:xfrm>
            <a:off x="404664" y="467544"/>
            <a:ext cx="6048672" cy="1080120"/>
          </a:xfrm>
          <a:prstGeom prst="rect">
            <a:avLst/>
          </a:prstGeom>
          <a:solidFill>
            <a:srgbClr val="6EC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Environnements de formation du DMP</a:t>
            </a:r>
          </a:p>
        </p:txBody>
      </p:sp>
      <p:sp>
        <p:nvSpPr>
          <p:cNvPr id="8" name="ZoneTexte 18">
            <a:extLst>
              <a:ext uri="{FF2B5EF4-FFF2-40B4-BE49-F238E27FC236}">
                <a16:creationId xmlns:a16="http://schemas.microsoft.com/office/drawing/2014/main" xmlns="" id="{429335BA-BD24-4EA3-8187-566B008B0579}"/>
              </a:ext>
            </a:extLst>
          </p:cNvPr>
          <p:cNvSpPr txBox="1"/>
          <p:nvPr/>
        </p:nvSpPr>
        <p:spPr>
          <a:xfrm>
            <a:off x="399194" y="1547664"/>
            <a:ext cx="6048672" cy="1277273"/>
          </a:xfrm>
          <a:prstGeom prst="rect">
            <a:avLst/>
          </a:prstGeom>
          <a:noFill/>
        </p:spPr>
        <p:txBody>
          <a:bodyPr vert="horz" wrap="square" rIns="108000" rtlCol="0" anchor="ctr">
            <a:spAutoFit/>
          </a:bodyPr>
          <a:lstStyle/>
          <a:p>
            <a:pPr algn="just">
              <a:defRPr sz="2600">
                <a:solidFill>
                  <a:srgbClr val="677180"/>
                </a:solidFill>
                <a:latin typeface="EYInterstate Light"/>
                <a:ea typeface="EYInterstate Light"/>
                <a:cs typeface="EYInterstate Light"/>
                <a:sym typeface="EYInterstate Light"/>
              </a:defRPr>
            </a:pPr>
            <a:r>
              <a:rPr lang="fr-FR" sz="1100" dirty="0">
                <a:solidFill>
                  <a:srgbClr val="336699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EYInterstate Light"/>
              </a:rPr>
              <a:t>Les environnements de tests/formation du DMP permettent de s’approprier le fonctionnement du DMP depuis le portail d’accès web, à partir de données fictives. Ils offrent également la possibilité de tester l’opérationnalité d’un système avant sa mise en production.</a:t>
            </a:r>
          </a:p>
          <a:p>
            <a:pPr algn="just"/>
            <a:r>
              <a:rPr lang="fr-FR" sz="1100" dirty="0">
                <a:solidFill>
                  <a:srgbClr val="336699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Ces environnements permettent d’alimenter et/ou de consulter des DMP fictifs reliés à des INS fictifs. Les différents usages des professionnels de santé sont simulés grâce à des cartes de test disponibles pour différentes spécialités, notamment des Cartes de Professionnels de santé (CPS) ou Cartes de Personnel d’Etablissement (CPE).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40A4C675-0E16-4BC3-8784-28A09A2DB9B1}"/>
              </a:ext>
            </a:extLst>
          </p:cNvPr>
          <p:cNvSpPr>
            <a:spLocks noChangeAspect="1"/>
          </p:cNvSpPr>
          <p:nvPr/>
        </p:nvSpPr>
        <p:spPr>
          <a:xfrm>
            <a:off x="399195" y="3644128"/>
            <a:ext cx="216024" cy="216024"/>
          </a:xfrm>
          <a:prstGeom prst="ellipse">
            <a:avLst/>
          </a:prstGeom>
          <a:solidFill>
            <a:srgbClr val="1452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D0A8F8FF-4F54-4E1C-B979-6B6B82E09EE4}"/>
              </a:ext>
            </a:extLst>
          </p:cNvPr>
          <p:cNvSpPr>
            <a:spLocks noChangeAspect="1"/>
          </p:cNvSpPr>
          <p:nvPr/>
        </p:nvSpPr>
        <p:spPr>
          <a:xfrm>
            <a:off x="399195" y="5873304"/>
            <a:ext cx="216024" cy="216024"/>
          </a:xfrm>
          <a:prstGeom prst="ellipse">
            <a:avLst/>
          </a:prstGeom>
          <a:solidFill>
            <a:srgbClr val="6EC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0A4B6E7-D979-4283-9746-585C3AA6C56E}"/>
              </a:ext>
            </a:extLst>
          </p:cNvPr>
          <p:cNvSpPr txBox="1"/>
          <p:nvPr/>
        </p:nvSpPr>
        <p:spPr>
          <a:xfrm>
            <a:off x="686044" y="3922140"/>
            <a:ext cx="1026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14527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Prérequis</a:t>
            </a: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xmlns="" id="{C17476F7-0111-4C59-A172-ED8334B689E4}"/>
              </a:ext>
            </a:extLst>
          </p:cNvPr>
          <p:cNvGrpSpPr>
            <a:grpSpLocks noChangeAspect="1"/>
          </p:cNvGrpSpPr>
          <p:nvPr/>
        </p:nvGrpSpPr>
        <p:grpSpPr>
          <a:xfrm>
            <a:off x="940368" y="3310026"/>
            <a:ext cx="661823" cy="614288"/>
            <a:chOff x="1070722" y="2924962"/>
            <a:chExt cx="739881" cy="6867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C6D82A44-EEBC-4935-81C7-976CEEFBE2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70722" y="3094280"/>
              <a:ext cx="517422" cy="517422"/>
            </a:xfrm>
            <a:prstGeom prst="ellipse">
              <a:avLst/>
            </a:prstGeom>
            <a:solidFill>
              <a:srgbClr val="145277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44" name="Graphic 43" descr="Gears outline">
              <a:extLst>
                <a:ext uri="{FF2B5EF4-FFF2-40B4-BE49-F238E27FC236}">
                  <a16:creationId xmlns:a16="http://schemas.microsoft.com/office/drawing/2014/main" xmlns="" id="{F043F3C8-CE56-4081-B142-6011510683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210853" y="2924962"/>
              <a:ext cx="599750" cy="599750"/>
            </a:xfrm>
            <a:prstGeom prst="rect">
              <a:avLst/>
            </a:prstGeom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2B78789C-B6C0-4851-B7EF-0E0CAB622A2A}"/>
              </a:ext>
            </a:extLst>
          </p:cNvPr>
          <p:cNvSpPr txBox="1"/>
          <p:nvPr/>
        </p:nvSpPr>
        <p:spPr>
          <a:xfrm>
            <a:off x="1976213" y="2843808"/>
            <a:ext cx="1787574" cy="26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Clr>
                <a:srgbClr val="969696"/>
              </a:buClr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dirty="0">
                <a:ln>
                  <a:noFill/>
                </a:ln>
                <a:solidFill>
                  <a:srgbClr val="4B78A5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Un accès à internet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21194C1E-FFF4-4199-8CB8-37AB5108C89D}"/>
              </a:ext>
            </a:extLst>
          </p:cNvPr>
          <p:cNvSpPr txBox="1"/>
          <p:nvPr/>
        </p:nvSpPr>
        <p:spPr>
          <a:xfrm>
            <a:off x="4089699" y="2843808"/>
            <a:ext cx="2291629" cy="26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Clr>
                <a:srgbClr val="969696"/>
              </a:buClr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Une carte </a:t>
            </a:r>
            <a:r>
              <a:rPr kumimoji="0" lang="fr-FR" sz="1200" b="1" i="0" u="none" strike="noStrike" kern="0" cap="none" spc="0" normalizeH="0" baseline="0" dirty="0" err="1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CPx</a:t>
            </a:r>
            <a:r>
              <a:rPr kumimoji="0" lang="fr-FR" sz="1200" b="1" i="0" u="none" strike="noStrike" kern="0" cap="none" spc="0" normalizeH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 ou </a:t>
            </a:r>
            <a:r>
              <a:rPr kumimoji="0" lang="fr-FR" sz="1200" b="1" i="0" u="none" strike="noStrike" kern="0" cap="none" spc="0" normalizeH="0" baseline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e-</a:t>
            </a:r>
            <a:r>
              <a:rPr kumimoji="0" lang="fr-FR" sz="1200" b="1" i="0" u="none" strike="noStrike" kern="0" cap="none" spc="0" normalizeH="0" baseline="0" dirty="0" err="1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CPx</a:t>
            </a:r>
            <a:r>
              <a:rPr kumimoji="0" lang="fr-FR" sz="1200" b="1" i="0" u="none" strike="noStrike" kern="0" cap="none" spc="0" normalizeH="0" baseline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* de test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166C3A8B-D2DF-451D-85C7-DBA24628F744}"/>
              </a:ext>
            </a:extLst>
          </p:cNvPr>
          <p:cNvSpPr txBox="1"/>
          <p:nvPr/>
        </p:nvSpPr>
        <p:spPr>
          <a:xfrm>
            <a:off x="1916832" y="3126193"/>
            <a:ext cx="1931590" cy="735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70000"/>
              <a:tabLst/>
              <a:defRPr/>
            </a:pPr>
            <a:r>
              <a:rPr lang="fr-FR" sz="11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Il permet d’accéder aux 4 environnements de formation simulant l’accès Web PS ou Web Patient. </a:t>
            </a:r>
          </a:p>
        </p:txBody>
      </p:sp>
      <p:sp>
        <p:nvSpPr>
          <p:cNvPr id="33" name="Arrow: Chevron 32">
            <a:extLst>
              <a:ext uri="{FF2B5EF4-FFF2-40B4-BE49-F238E27FC236}">
                <a16:creationId xmlns:a16="http://schemas.microsoft.com/office/drawing/2014/main" xmlns="" id="{D3CEABF7-3A2E-40AB-9647-49951CCDEAA2}"/>
              </a:ext>
            </a:extLst>
          </p:cNvPr>
          <p:cNvSpPr/>
          <p:nvPr/>
        </p:nvSpPr>
        <p:spPr>
          <a:xfrm>
            <a:off x="4005064" y="3039456"/>
            <a:ext cx="107654" cy="678515"/>
          </a:xfrm>
          <a:prstGeom prst="chevron">
            <a:avLst>
              <a:gd name="adj" fmla="val 77504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FD56B143-F79B-4F5E-A4B8-C8AE71C1295D}"/>
              </a:ext>
            </a:extLst>
          </p:cNvPr>
          <p:cNvGrpSpPr>
            <a:grpSpLocks noChangeAspect="1"/>
          </p:cNvGrpSpPr>
          <p:nvPr/>
        </p:nvGrpSpPr>
        <p:grpSpPr>
          <a:xfrm>
            <a:off x="3994982" y="3846273"/>
            <a:ext cx="328769" cy="328769"/>
            <a:chOff x="3912795" y="4067944"/>
            <a:chExt cx="432455" cy="432455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7C8BADF5-1509-44EC-A981-3BEAF27FB73C}"/>
                </a:ext>
              </a:extLst>
            </p:cNvPr>
            <p:cNvSpPr/>
            <p:nvPr/>
          </p:nvSpPr>
          <p:spPr>
            <a:xfrm>
              <a:off x="3912795" y="4068171"/>
              <a:ext cx="432455" cy="43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40" name="Graphic 39" descr="Magnifying glass with solid fill">
              <a:extLst>
                <a:ext uri="{FF2B5EF4-FFF2-40B4-BE49-F238E27FC236}">
                  <a16:creationId xmlns:a16="http://schemas.microsoft.com/office/drawing/2014/main" xmlns="" id="{851DF25C-4F3C-4270-A380-16F4A87B68B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3912795" y="4067944"/>
              <a:ext cx="432455" cy="432455"/>
            </a:xfrm>
            <a:prstGeom prst="rect">
              <a:avLst/>
            </a:prstGeom>
          </p:spPr>
        </p:pic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14415AA1-DA45-4983-9C48-865BD4665612}"/>
              </a:ext>
            </a:extLst>
          </p:cNvPr>
          <p:cNvSpPr txBox="1"/>
          <p:nvPr/>
        </p:nvSpPr>
        <p:spPr>
          <a:xfrm>
            <a:off x="536776" y="5912672"/>
            <a:ext cx="1324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6EC2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Espaces de formation disponibles</a:t>
            </a: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xmlns="" id="{F171CEA3-C630-4E1A-9D2E-CE7C840571C5}"/>
              </a:ext>
            </a:extLst>
          </p:cNvPr>
          <p:cNvGrpSpPr>
            <a:grpSpLocks noChangeAspect="1"/>
          </p:cNvGrpSpPr>
          <p:nvPr/>
        </p:nvGrpSpPr>
        <p:grpSpPr>
          <a:xfrm>
            <a:off x="926365" y="5292080"/>
            <a:ext cx="689828" cy="619934"/>
            <a:chOff x="1237739" y="5693471"/>
            <a:chExt cx="771189" cy="693051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xmlns="" id="{B3E86099-B67A-46A3-B057-9C156A4600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37739" y="5869100"/>
              <a:ext cx="517422" cy="517422"/>
            </a:xfrm>
            <a:prstGeom prst="ellipse">
              <a:avLst/>
            </a:prstGeom>
            <a:solidFill>
              <a:srgbClr val="6EC2C4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98" name="Graphic 97" descr="Internet outline">
              <a:extLst>
                <a:ext uri="{FF2B5EF4-FFF2-40B4-BE49-F238E27FC236}">
                  <a16:creationId xmlns:a16="http://schemas.microsoft.com/office/drawing/2014/main" xmlns="" id="{B3390F58-6D3F-4885-A84B-BA93B638B00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409177" y="5693471"/>
              <a:ext cx="599751" cy="599751"/>
            </a:xfrm>
            <a:prstGeom prst="rect">
              <a:avLst/>
            </a:prstGeom>
          </p:spPr>
        </p:pic>
      </p:grpSp>
      <p:sp>
        <p:nvSpPr>
          <p:cNvPr id="116" name="TextBox 11">
            <a:extLst>
              <a:ext uri="{FF2B5EF4-FFF2-40B4-BE49-F238E27FC236}">
                <a16:creationId xmlns:a16="http://schemas.microsoft.com/office/drawing/2014/main" xmlns="" id="{F98528C4-EBDA-4B49-B2AC-32FF847B374D}"/>
              </a:ext>
            </a:extLst>
          </p:cNvPr>
          <p:cNvSpPr txBox="1"/>
          <p:nvPr/>
        </p:nvSpPr>
        <p:spPr bwMode="auto">
          <a:xfrm>
            <a:off x="1872270" y="7164059"/>
            <a:ext cx="4574193" cy="576293"/>
          </a:xfrm>
          <a:prstGeom prst="rect">
            <a:avLst/>
          </a:prstGeom>
          <a:noFill/>
          <a:ln>
            <a:solidFill>
              <a:srgbClr val="6EC2C4"/>
            </a:solidFill>
          </a:ln>
        </p:spPr>
        <p:txBody>
          <a:bodyPr wrap="square" tIns="144000">
            <a:spAutoFit/>
          </a:bodyPr>
          <a:lstStyle/>
          <a:p>
            <a:pPr algn="ctr" defTabSz="1008492" fontAlgn="auto">
              <a:spcBef>
                <a:spcPts val="300"/>
              </a:spcBef>
              <a:spcAft>
                <a:spcPts val="300"/>
              </a:spcAft>
              <a:defRPr/>
            </a:pPr>
            <a:r>
              <a:rPr lang="fr-FR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URL de connexion avec une CPx          URL de connexion avec une </a:t>
            </a:r>
            <a:r>
              <a:rPr lang="fr-FR" sz="10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e-CPx</a:t>
            </a:r>
            <a:endParaRPr lang="fr-FR" sz="1000" i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 defTabSz="1008492" fontAlgn="auto">
              <a:spcBef>
                <a:spcPts val="300"/>
              </a:spcBef>
              <a:spcAft>
                <a:spcPts val="300"/>
              </a:spcAft>
              <a:defRPr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Pour une utilisation optimale, utiliser</a:t>
            </a: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Mozilla </a:t>
            </a:r>
            <a:r>
              <a:rPr lang="fr-FR" sz="1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FireFox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ou </a:t>
            </a: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Google Chrome.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xmlns="" id="{BF8970A4-32B9-49A5-BC54-E01E7F855CD2}"/>
              </a:ext>
            </a:extLst>
          </p:cNvPr>
          <p:cNvGrpSpPr>
            <a:grpSpLocks noChangeAspect="1"/>
          </p:cNvGrpSpPr>
          <p:nvPr/>
        </p:nvGrpSpPr>
        <p:grpSpPr>
          <a:xfrm>
            <a:off x="3994982" y="6948035"/>
            <a:ext cx="328769" cy="328769"/>
            <a:chOff x="3912795" y="4067944"/>
            <a:chExt cx="432455" cy="432455"/>
          </a:xfrm>
        </p:grpSpPr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xmlns="" id="{B9E70E91-DFAE-4D34-8F2B-2BBA1845ABCF}"/>
                </a:ext>
              </a:extLst>
            </p:cNvPr>
            <p:cNvSpPr/>
            <p:nvPr/>
          </p:nvSpPr>
          <p:spPr>
            <a:xfrm>
              <a:off x="3912795" y="4068171"/>
              <a:ext cx="432455" cy="43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19" name="Graphic 118" descr="Magnifying glass with solid fill">
              <a:extLst>
                <a:ext uri="{FF2B5EF4-FFF2-40B4-BE49-F238E27FC236}">
                  <a16:creationId xmlns:a16="http://schemas.microsoft.com/office/drawing/2014/main" xmlns="" id="{ECAE419D-D167-4D41-8E4D-924D7E673B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3912795" y="4067944"/>
              <a:ext cx="432455" cy="432455"/>
            </a:xfrm>
            <a:prstGeom prst="rect">
              <a:avLst/>
            </a:prstGeom>
          </p:spPr>
        </p:pic>
      </p:grp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xmlns="" id="{6F69C89B-2BFC-4481-A845-591DDC041B42}"/>
              </a:ext>
            </a:extLst>
          </p:cNvPr>
          <p:cNvCxnSpPr>
            <a:cxnSpLocks/>
          </p:cNvCxnSpPr>
          <p:nvPr/>
        </p:nvCxnSpPr>
        <p:spPr>
          <a:xfrm>
            <a:off x="3051087" y="5190599"/>
            <a:ext cx="1116000" cy="0"/>
          </a:xfrm>
          <a:prstGeom prst="straightConnector1">
            <a:avLst/>
          </a:prstGeom>
          <a:ln>
            <a:solidFill>
              <a:schemeClr val="bg2"/>
            </a:solidFill>
            <a:headEnd type="oval"/>
            <a:tailEnd type="oval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xmlns="" id="{05B393B3-C2BC-4D93-B718-15D8339150AE}"/>
              </a:ext>
            </a:extLst>
          </p:cNvPr>
          <p:cNvSpPr/>
          <p:nvPr/>
        </p:nvSpPr>
        <p:spPr>
          <a:xfrm>
            <a:off x="2997087" y="4788024"/>
            <a:ext cx="1224001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Fréquence de mise à jour des données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xmlns="" id="{2BF6B203-6C8B-4547-97AC-838834DBB877}"/>
              </a:ext>
            </a:extLst>
          </p:cNvPr>
          <p:cNvCxnSpPr>
            <a:cxnSpLocks/>
          </p:cNvCxnSpPr>
          <p:nvPr/>
        </p:nvCxnSpPr>
        <p:spPr>
          <a:xfrm>
            <a:off x="1873672" y="5190599"/>
            <a:ext cx="995487" cy="0"/>
          </a:xfrm>
          <a:prstGeom prst="straightConnector1">
            <a:avLst/>
          </a:prstGeom>
          <a:ln>
            <a:solidFill>
              <a:schemeClr val="bg2"/>
            </a:solidFill>
            <a:headEnd type="oval"/>
            <a:tailEnd type="oval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xmlns="" id="{C898675C-CB61-41BB-90A3-55CE737EA261}"/>
              </a:ext>
            </a:extLst>
          </p:cNvPr>
          <p:cNvSpPr/>
          <p:nvPr/>
        </p:nvSpPr>
        <p:spPr>
          <a:xfrm>
            <a:off x="1873672" y="4788024"/>
            <a:ext cx="1067496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Environnements disponibles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xmlns="" id="{73CA5652-1336-459B-A1C3-E05BB03CECCF}"/>
              </a:ext>
            </a:extLst>
          </p:cNvPr>
          <p:cNvCxnSpPr>
            <a:cxnSpLocks/>
          </p:cNvCxnSpPr>
          <p:nvPr/>
        </p:nvCxnSpPr>
        <p:spPr>
          <a:xfrm>
            <a:off x="4323751" y="5188134"/>
            <a:ext cx="2129585" cy="0"/>
          </a:xfrm>
          <a:prstGeom prst="straightConnector1">
            <a:avLst/>
          </a:prstGeom>
          <a:ln>
            <a:solidFill>
              <a:schemeClr val="bg2"/>
            </a:solidFill>
            <a:headEnd type="oval"/>
            <a:tailEnd type="oval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xmlns="" id="{BC3AA2EF-1046-48AD-A290-E2F033446872}"/>
              </a:ext>
            </a:extLst>
          </p:cNvPr>
          <p:cNvSpPr/>
          <p:nvPr/>
        </p:nvSpPr>
        <p:spPr>
          <a:xfrm>
            <a:off x="4653137" y="4788024"/>
            <a:ext cx="1800198" cy="250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URL d’accès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xmlns="" id="{B67D58CE-913B-465D-A854-0A367700DA1B}"/>
              </a:ext>
            </a:extLst>
          </p:cNvPr>
          <p:cNvGrpSpPr/>
          <p:nvPr/>
        </p:nvGrpSpPr>
        <p:grpSpPr>
          <a:xfrm>
            <a:off x="4437112" y="4982278"/>
            <a:ext cx="642001" cy="215444"/>
            <a:chOff x="5235271" y="7763460"/>
            <a:chExt cx="642001" cy="215444"/>
          </a:xfrm>
        </p:grpSpPr>
        <p:pic>
          <p:nvPicPr>
            <p:cNvPr id="144" name="Graphic 143" descr="Doctor female outline">
              <a:extLst>
                <a:ext uri="{FF2B5EF4-FFF2-40B4-BE49-F238E27FC236}">
                  <a16:creationId xmlns:a16="http://schemas.microsoft.com/office/drawing/2014/main" xmlns="" id="{AE1EA065-ED1B-4EC5-8881-C1A8003E89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5235271" y="7776615"/>
              <a:ext cx="180000" cy="180000"/>
            </a:xfrm>
            <a:prstGeom prst="rect">
              <a:avLst/>
            </a:prstGeom>
          </p:spPr>
        </p:pic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xmlns="" id="{723CC35B-7FA6-4DF6-88BE-264666C7A42A}"/>
                </a:ext>
              </a:extLst>
            </p:cNvPr>
            <p:cNvSpPr txBox="1"/>
            <p:nvPr/>
          </p:nvSpPr>
          <p:spPr>
            <a:xfrm>
              <a:off x="5376438" y="7763460"/>
              <a:ext cx="500834" cy="215444"/>
            </a:xfrm>
            <a:prstGeom prst="rect">
              <a:avLst/>
            </a:prstGeom>
            <a:noFill/>
          </p:spPr>
          <p:txBody>
            <a:bodyPr wrap="square" lIns="36000" rtlCol="0">
              <a:spAutoFit/>
            </a:bodyPr>
            <a:lstStyle/>
            <a:p>
              <a:r>
                <a:rPr lang="fr-FR" sz="8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Web PS</a:t>
              </a:r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xmlns="" id="{AAACE396-C744-4DA6-9AF0-96309EEC7D44}"/>
              </a:ext>
            </a:extLst>
          </p:cNvPr>
          <p:cNvGrpSpPr/>
          <p:nvPr/>
        </p:nvGrpSpPr>
        <p:grpSpPr>
          <a:xfrm>
            <a:off x="5647511" y="4982278"/>
            <a:ext cx="818336" cy="215444"/>
            <a:chOff x="5851023" y="7763460"/>
            <a:chExt cx="818336" cy="215444"/>
          </a:xfrm>
        </p:grpSpPr>
        <p:pic>
          <p:nvPicPr>
            <p:cNvPr id="145" name="Graphic 144" descr="Sling outline">
              <a:extLst>
                <a:ext uri="{FF2B5EF4-FFF2-40B4-BE49-F238E27FC236}">
                  <a16:creationId xmlns:a16="http://schemas.microsoft.com/office/drawing/2014/main" xmlns="" id="{9F110406-EEC9-43CB-93D4-D9A76E149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5851023" y="7781182"/>
              <a:ext cx="180000" cy="180000"/>
            </a:xfrm>
            <a:prstGeom prst="rect">
              <a:avLst/>
            </a:prstGeom>
          </p:spPr>
        </p:pic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xmlns="" id="{3E152BD6-45A7-44B8-AF62-E156E913030F}"/>
                </a:ext>
              </a:extLst>
            </p:cNvPr>
            <p:cNvSpPr txBox="1"/>
            <p:nvPr/>
          </p:nvSpPr>
          <p:spPr>
            <a:xfrm>
              <a:off x="5985264" y="7763460"/>
              <a:ext cx="684095" cy="215444"/>
            </a:xfrm>
            <a:prstGeom prst="rect">
              <a:avLst/>
            </a:prstGeom>
            <a:noFill/>
          </p:spPr>
          <p:txBody>
            <a:bodyPr wrap="square" lIns="36000" rtlCol="0">
              <a:spAutoFit/>
            </a:bodyPr>
            <a:lstStyle/>
            <a:p>
              <a:r>
                <a:rPr lang="fr-FR" sz="8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Web Patient</a:t>
              </a:r>
            </a:p>
          </p:txBody>
        </p:sp>
      </p:grp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xmlns="" id="{07B98017-0B77-4BA3-8495-34D8AFB975D0}"/>
              </a:ext>
            </a:extLst>
          </p:cNvPr>
          <p:cNvCxnSpPr>
            <a:stCxn id="10" idx="4"/>
            <a:endCxn id="11" idx="0"/>
          </p:cNvCxnSpPr>
          <p:nvPr/>
        </p:nvCxnSpPr>
        <p:spPr>
          <a:xfrm>
            <a:off x="507207" y="3860152"/>
            <a:ext cx="0" cy="2013152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>
            <a:extLst>
              <a:ext uri="{FF2B5EF4-FFF2-40B4-BE49-F238E27FC236}">
                <a16:creationId xmlns:a16="http://schemas.microsoft.com/office/drawing/2014/main" xmlns="" id="{DA74C586-2E62-4B62-94C9-EBD22E832789}"/>
              </a:ext>
            </a:extLst>
          </p:cNvPr>
          <p:cNvSpPr txBox="1"/>
          <p:nvPr/>
        </p:nvSpPr>
        <p:spPr>
          <a:xfrm>
            <a:off x="481710" y="8399457"/>
            <a:ext cx="1435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1804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DMP accessibles</a:t>
            </a:r>
          </a:p>
        </p:txBody>
      </p:sp>
      <p:grpSp>
        <p:nvGrpSpPr>
          <p:cNvPr id="162" name="Group 161">
            <a:extLst>
              <a:ext uri="{FF2B5EF4-FFF2-40B4-BE49-F238E27FC236}">
                <a16:creationId xmlns:a16="http://schemas.microsoft.com/office/drawing/2014/main" xmlns="" id="{077F51D7-7265-4D1C-B8FB-1A4AF9A98F6F}"/>
              </a:ext>
            </a:extLst>
          </p:cNvPr>
          <p:cNvGrpSpPr>
            <a:grpSpLocks noChangeAspect="1"/>
          </p:cNvGrpSpPr>
          <p:nvPr/>
        </p:nvGrpSpPr>
        <p:grpSpPr>
          <a:xfrm>
            <a:off x="926365" y="7778865"/>
            <a:ext cx="689828" cy="619934"/>
            <a:chOff x="1237739" y="5693471"/>
            <a:chExt cx="771189" cy="693051"/>
          </a:xfrm>
        </p:grpSpPr>
        <p:sp>
          <p:nvSpPr>
            <p:cNvPr id="163" name="Oval 162">
              <a:extLst>
                <a:ext uri="{FF2B5EF4-FFF2-40B4-BE49-F238E27FC236}">
                  <a16:creationId xmlns:a16="http://schemas.microsoft.com/office/drawing/2014/main" xmlns="" id="{00DFBA4B-30F1-4DE3-A18B-3A4494C887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37739" y="5869100"/>
              <a:ext cx="517422" cy="517422"/>
            </a:xfrm>
            <a:prstGeom prst="ellipse">
              <a:avLst/>
            </a:prstGeom>
            <a:solidFill>
              <a:srgbClr val="F1804B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64" name="Graphic 163" descr="Internet outline">
              <a:extLst>
                <a:ext uri="{FF2B5EF4-FFF2-40B4-BE49-F238E27FC236}">
                  <a16:creationId xmlns:a16="http://schemas.microsoft.com/office/drawing/2014/main" xmlns="" id="{5950D2D4-5F84-4E98-BA15-B800217DE10D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7"/>
                </a:ext>
              </a:extLst>
            </a:blip>
            <a:stretch>
              <a:fillRect/>
            </a:stretch>
          </p:blipFill>
          <p:spPr>
            <a:xfrm>
              <a:off x="1409177" y="5693471"/>
              <a:ext cx="599751" cy="599751"/>
            </a:xfrm>
            <a:prstGeom prst="rect">
              <a:avLst/>
            </a:prstGeom>
          </p:spPr>
        </p:pic>
      </p:grpSp>
      <p:sp>
        <p:nvSpPr>
          <p:cNvPr id="184" name="TextBox 11">
            <a:extLst>
              <a:ext uri="{FF2B5EF4-FFF2-40B4-BE49-F238E27FC236}">
                <a16:creationId xmlns:a16="http://schemas.microsoft.com/office/drawing/2014/main" xmlns="" id="{53FF8C4A-B0E8-4EDD-8CFE-88180E4A7AE7}"/>
              </a:ext>
            </a:extLst>
          </p:cNvPr>
          <p:cNvSpPr txBox="1"/>
          <p:nvPr/>
        </p:nvSpPr>
        <p:spPr bwMode="auto">
          <a:xfrm>
            <a:off x="1872270" y="8002313"/>
            <a:ext cx="4574193" cy="560905"/>
          </a:xfrm>
          <a:prstGeom prst="rect">
            <a:avLst/>
          </a:prstGeom>
          <a:noFill/>
          <a:ln>
            <a:solidFill>
              <a:srgbClr val="F1804B"/>
            </a:solidFill>
          </a:ln>
        </p:spPr>
        <p:txBody>
          <a:bodyPr wrap="square" tIns="144000">
            <a:spAutoFit/>
          </a:bodyPr>
          <a:lstStyle/>
          <a:p>
            <a:pPr marL="171450" marR="0" lvl="0" indent="-171450" defTabSz="1008492" eaLnBrk="1" fontAlgn="auto" latinLnBrk="0" hangingPunct="1">
              <a:lnSpc>
                <a:spcPct val="95000"/>
              </a:lnSpc>
              <a:spcBef>
                <a:spcPts val="300"/>
              </a:spcBef>
              <a:spcAft>
                <a:spcPts val="300"/>
              </a:spcAft>
              <a:buClr>
                <a:srgbClr val="7F7F7F"/>
              </a:buClr>
              <a:buSzPct val="70000"/>
              <a:buFont typeface="Arial" pitchFamily="34" charset="0"/>
              <a:buChar char="►"/>
              <a:tabLst/>
              <a:defRPr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 acteur du réseau ne peut utiliser que les DMP </a:t>
            </a:r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associés aux 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patients de tests.</a:t>
            </a:r>
          </a:p>
          <a:p>
            <a:pPr marL="171450" marR="0" lvl="0" indent="-171450" defTabSz="1008492" eaLnBrk="1" fontAlgn="auto" latinLnBrk="0" hangingPunct="1">
              <a:lnSpc>
                <a:spcPct val="95000"/>
              </a:lnSpc>
              <a:spcBef>
                <a:spcPts val="300"/>
              </a:spcBef>
              <a:spcAft>
                <a:spcPts val="300"/>
              </a:spcAft>
              <a:buClr>
                <a:srgbClr val="7F7F7F"/>
              </a:buClr>
              <a:buSzPct val="70000"/>
              <a:buFont typeface="Arial" pitchFamily="34" charset="0"/>
              <a:buChar char="►"/>
              <a:tabLst/>
              <a:defRPr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 liste des DMP patients de tests est fournie en sus de cette note.</a:t>
            </a:r>
          </a:p>
        </p:txBody>
      </p:sp>
      <p:grpSp>
        <p:nvGrpSpPr>
          <p:cNvPr id="185" name="Group 184">
            <a:extLst>
              <a:ext uri="{FF2B5EF4-FFF2-40B4-BE49-F238E27FC236}">
                <a16:creationId xmlns:a16="http://schemas.microsoft.com/office/drawing/2014/main" xmlns="" id="{9B781636-A679-457E-881F-EBB9EEEA211F}"/>
              </a:ext>
            </a:extLst>
          </p:cNvPr>
          <p:cNvGrpSpPr>
            <a:grpSpLocks noChangeAspect="1"/>
          </p:cNvGrpSpPr>
          <p:nvPr/>
        </p:nvGrpSpPr>
        <p:grpSpPr>
          <a:xfrm>
            <a:off x="3994982" y="7791192"/>
            <a:ext cx="328769" cy="328769"/>
            <a:chOff x="3912795" y="4067944"/>
            <a:chExt cx="432455" cy="432455"/>
          </a:xfrm>
        </p:grpSpPr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xmlns="" id="{A36208C3-35F9-43E2-8FE5-BA5A5C908D9F}"/>
                </a:ext>
              </a:extLst>
            </p:cNvPr>
            <p:cNvSpPr/>
            <p:nvPr/>
          </p:nvSpPr>
          <p:spPr>
            <a:xfrm>
              <a:off x="3912795" y="4068171"/>
              <a:ext cx="432455" cy="43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187" name="Graphic 186" descr="Magnifying glass with solid fill">
              <a:extLst>
                <a:ext uri="{FF2B5EF4-FFF2-40B4-BE49-F238E27FC236}">
                  <a16:creationId xmlns:a16="http://schemas.microsoft.com/office/drawing/2014/main" xmlns="" id="{ECC80E39-699F-468E-9587-DE1C9DBF8B94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9"/>
                </a:ext>
              </a:extLst>
            </a:blip>
            <a:stretch>
              <a:fillRect/>
            </a:stretch>
          </p:blipFill>
          <p:spPr>
            <a:xfrm>
              <a:off x="3912795" y="4067944"/>
              <a:ext cx="432455" cy="432455"/>
            </a:xfrm>
            <a:prstGeom prst="rect">
              <a:avLst/>
            </a:prstGeom>
          </p:spPr>
        </p:pic>
      </p:grpSp>
      <p:sp>
        <p:nvSpPr>
          <p:cNvPr id="188" name="Oval 187">
            <a:extLst>
              <a:ext uri="{FF2B5EF4-FFF2-40B4-BE49-F238E27FC236}">
                <a16:creationId xmlns:a16="http://schemas.microsoft.com/office/drawing/2014/main" xmlns="" id="{A8C97D91-B0FC-4D64-9B2C-2CF357E26FA0}"/>
              </a:ext>
            </a:extLst>
          </p:cNvPr>
          <p:cNvSpPr>
            <a:spLocks noChangeAspect="1"/>
          </p:cNvSpPr>
          <p:nvPr/>
        </p:nvSpPr>
        <p:spPr>
          <a:xfrm>
            <a:off x="399195" y="8098479"/>
            <a:ext cx="216024" cy="216024"/>
          </a:xfrm>
          <a:prstGeom prst="ellipse">
            <a:avLst/>
          </a:prstGeom>
          <a:solidFill>
            <a:srgbClr val="F18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xmlns="" id="{716895DA-3B20-42E9-9E55-562C8E045C9B}"/>
              </a:ext>
            </a:extLst>
          </p:cNvPr>
          <p:cNvCxnSpPr>
            <a:cxnSpLocks/>
            <a:stCxn id="188" idx="0"/>
            <a:endCxn id="11" idx="4"/>
          </p:cNvCxnSpPr>
          <p:nvPr/>
        </p:nvCxnSpPr>
        <p:spPr>
          <a:xfrm flipV="1">
            <a:off x="507207" y="6089328"/>
            <a:ext cx="0" cy="200915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164BF926-508B-4FF7-A950-FBC275615556}"/>
              </a:ext>
            </a:extLst>
          </p:cNvPr>
          <p:cNvSpPr txBox="1"/>
          <p:nvPr/>
        </p:nvSpPr>
        <p:spPr>
          <a:xfrm>
            <a:off x="1873672" y="5774553"/>
            <a:ext cx="106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Formation 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xmlns="" id="{DBCF74B3-F03C-413C-AD66-28579FFAF349}"/>
              </a:ext>
            </a:extLst>
          </p:cNvPr>
          <p:cNvSpPr txBox="1"/>
          <p:nvPr/>
        </p:nvSpPr>
        <p:spPr>
          <a:xfrm>
            <a:off x="3065657" y="5774553"/>
            <a:ext cx="108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009999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Chaque jour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xmlns="" id="{DAEC460A-A198-4CC1-88CE-152748F60049}"/>
              </a:ext>
            </a:extLst>
          </p:cNvPr>
          <p:cNvSpPr/>
          <p:nvPr/>
        </p:nvSpPr>
        <p:spPr>
          <a:xfrm>
            <a:off x="4499415" y="5832620"/>
            <a:ext cx="1086860" cy="145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spcAft>
                <a:spcPts val="300"/>
              </a:spcAft>
            </a:pPr>
            <a:r>
              <a:rPr lang="fr-FR" sz="600" dirty="0">
                <a:solidFill>
                  <a:srgbClr val="009999"/>
                </a:solidFill>
                <a:latin typeface="+mj-lt"/>
                <a:hlinkClick r:id="rId2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https://formation3.ps.dmp.gouv.fr/ps/acces-web/</a:t>
            </a:r>
            <a:r>
              <a:rPr lang="fr-FR" sz="600" dirty="0">
                <a:solidFill>
                  <a:srgbClr val="009999"/>
                </a:solidFill>
                <a:latin typeface="+mj-lt"/>
              </a:rPr>
              <a:t> </a:t>
            </a:r>
          </a:p>
          <a:p>
            <a:pPr>
              <a:spcAft>
                <a:spcPts val="300"/>
              </a:spcAft>
            </a:pPr>
            <a:r>
              <a:rPr lang="fr-FR" sz="600" dirty="0">
                <a:solidFill>
                  <a:srgbClr val="009999"/>
                </a:solidFill>
                <a:latin typeface="+mj-lt"/>
                <a:hlinkClick r:id="rId21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https://formation3.ps.dmp.gouv.fr/ps/acces-psc/</a:t>
            </a:r>
            <a:r>
              <a:rPr lang="fr-FR" sz="600" dirty="0">
                <a:solidFill>
                  <a:srgbClr val="009999"/>
                </a:solidFill>
                <a:latin typeface="+mj-lt"/>
              </a:rPr>
              <a:t> 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xmlns="" id="{8C0BD32D-4700-40DE-87C5-B5861A11F029}"/>
              </a:ext>
            </a:extLst>
          </p:cNvPr>
          <p:cNvSpPr/>
          <p:nvPr/>
        </p:nvSpPr>
        <p:spPr>
          <a:xfrm>
            <a:off x="5589240" y="5833470"/>
            <a:ext cx="934879" cy="143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600" dirty="0">
                <a:solidFill>
                  <a:srgbClr val="009999"/>
                </a:solidFill>
                <a:latin typeface="+mj-lt"/>
                <a:hlinkClick r:id="rId2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https://formation3.patient.dmp.gouv.fr/</a:t>
            </a:r>
            <a:r>
              <a:rPr lang="fr-FR" sz="600" dirty="0">
                <a:solidFill>
                  <a:srgbClr val="009999"/>
                </a:solidFill>
                <a:latin typeface="+mj-lt"/>
              </a:rPr>
              <a:t> 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C4E0C94A-6084-45D5-8612-4CE9E2591F33}"/>
              </a:ext>
            </a:extLst>
          </p:cNvPr>
          <p:cNvSpPr txBox="1"/>
          <p:nvPr/>
        </p:nvSpPr>
        <p:spPr>
          <a:xfrm>
            <a:off x="1873672" y="6230604"/>
            <a:ext cx="106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6EC2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Formation 4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xmlns="" id="{35C74795-E3F6-47D9-AD48-9DB07C577438}"/>
              </a:ext>
            </a:extLst>
          </p:cNvPr>
          <p:cNvSpPr txBox="1"/>
          <p:nvPr/>
        </p:nvSpPr>
        <p:spPr>
          <a:xfrm>
            <a:off x="3022230" y="6230604"/>
            <a:ext cx="11737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6EC2C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lang="fr-FR" sz="1100" baseline="30000" dirty="0">
                <a:solidFill>
                  <a:srgbClr val="6EC2C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er</a:t>
            </a:r>
            <a:r>
              <a:rPr lang="fr-FR" sz="1100" dirty="0">
                <a:solidFill>
                  <a:srgbClr val="6EC2C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et 15 du mois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xmlns="" id="{D2151E38-A377-44BB-AE4B-490167CAF2C9}"/>
              </a:ext>
            </a:extLst>
          </p:cNvPr>
          <p:cNvSpPr/>
          <p:nvPr/>
        </p:nvSpPr>
        <p:spPr>
          <a:xfrm>
            <a:off x="4499415" y="6281080"/>
            <a:ext cx="1086860" cy="160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spcAft>
                <a:spcPts val="300"/>
              </a:spcAft>
            </a:pPr>
            <a:r>
              <a:rPr lang="fr-FR" sz="600" dirty="0">
                <a:solidFill>
                  <a:srgbClr val="6EC2C4"/>
                </a:solidFill>
                <a:latin typeface="+mj-lt"/>
                <a:hlinkClick r:id="rId2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https://formation4.ps.dmp.gouv.fr/ps/acces-web/</a:t>
            </a:r>
            <a:r>
              <a:rPr lang="fr-FR" sz="600" dirty="0">
                <a:solidFill>
                  <a:srgbClr val="6EC2C4"/>
                </a:solidFill>
                <a:latin typeface="+mj-lt"/>
              </a:rPr>
              <a:t> </a:t>
            </a:r>
          </a:p>
          <a:p>
            <a:pPr>
              <a:spcAft>
                <a:spcPts val="300"/>
              </a:spcAft>
            </a:pPr>
            <a:r>
              <a:rPr lang="fr-FR" sz="600" dirty="0">
                <a:solidFill>
                  <a:srgbClr val="6EC2C4"/>
                </a:solidFill>
                <a:latin typeface="+mj-lt"/>
                <a:hlinkClick r:id="rId2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https://formation4.ps.dmp.gouv.fr/ps/acces-psc/ </a:t>
            </a:r>
            <a:endParaRPr lang="fr-FR" sz="600" dirty="0">
              <a:solidFill>
                <a:srgbClr val="6EC2C4"/>
              </a:solidFill>
              <a:latin typeface="+mj-lt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xmlns="" id="{B9D8FC45-C253-4797-BAEB-E281BB8E2BEC}"/>
              </a:ext>
            </a:extLst>
          </p:cNvPr>
          <p:cNvSpPr/>
          <p:nvPr/>
        </p:nvSpPr>
        <p:spPr>
          <a:xfrm>
            <a:off x="5589240" y="6287693"/>
            <a:ext cx="934879" cy="147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600" dirty="0">
                <a:solidFill>
                  <a:srgbClr val="6EC2C4"/>
                </a:solidFill>
                <a:latin typeface="+mj-lt"/>
                <a:hlinkClick r:id="rId2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https://formation4.patient.dmp.gouv.fr/</a:t>
            </a:r>
            <a:r>
              <a:rPr lang="fr-FR" sz="600" dirty="0">
                <a:solidFill>
                  <a:srgbClr val="6EC2C4"/>
                </a:solidFill>
                <a:latin typeface="+mj-lt"/>
              </a:rPr>
              <a:t> 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5567F849-9681-49E3-8B13-743A71D9011B}"/>
              </a:ext>
            </a:extLst>
          </p:cNvPr>
          <p:cNvSpPr txBox="1"/>
          <p:nvPr/>
        </p:nvSpPr>
        <p:spPr>
          <a:xfrm>
            <a:off x="1873672" y="6686654"/>
            <a:ext cx="106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Formation 5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xmlns="" id="{756203D1-7D78-4322-B160-7FFCD0293084}"/>
              </a:ext>
            </a:extLst>
          </p:cNvPr>
          <p:cNvSpPr txBox="1"/>
          <p:nvPr/>
        </p:nvSpPr>
        <p:spPr>
          <a:xfrm>
            <a:off x="3013703" y="6686654"/>
            <a:ext cx="1190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009999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Chaque mois (1</a:t>
            </a:r>
            <a:r>
              <a:rPr lang="fr-FR" sz="1100" baseline="30000" dirty="0">
                <a:solidFill>
                  <a:srgbClr val="009999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er</a:t>
            </a:r>
            <a:r>
              <a:rPr lang="fr-FR" sz="1100" dirty="0">
                <a:solidFill>
                  <a:srgbClr val="009999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xmlns="" id="{1A377F64-A31A-4AD8-B7B0-1EB05474B6A1}"/>
              </a:ext>
            </a:extLst>
          </p:cNvPr>
          <p:cNvSpPr/>
          <p:nvPr/>
        </p:nvSpPr>
        <p:spPr>
          <a:xfrm>
            <a:off x="4499415" y="6751058"/>
            <a:ext cx="1086860" cy="1328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spcAft>
                <a:spcPts val="300"/>
              </a:spcAft>
            </a:pPr>
            <a:r>
              <a:rPr lang="fr-FR" sz="600" dirty="0">
                <a:solidFill>
                  <a:srgbClr val="009999"/>
                </a:solidFill>
                <a:latin typeface="+mj-lt"/>
                <a:hlinkClick r:id="rId2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https://formation5.ps.dmp.gouv.fr/ps/acces-web/</a:t>
            </a:r>
            <a:endParaRPr lang="fr-FR" sz="600" dirty="0">
              <a:solidFill>
                <a:srgbClr val="009999"/>
              </a:solidFill>
              <a:latin typeface="+mj-lt"/>
            </a:endParaRPr>
          </a:p>
          <a:p>
            <a:pPr>
              <a:spcAft>
                <a:spcPts val="300"/>
              </a:spcAft>
            </a:pPr>
            <a:r>
              <a:rPr lang="fr-FR" sz="600" dirty="0">
                <a:solidFill>
                  <a:srgbClr val="009999"/>
                </a:solidFill>
                <a:latin typeface="+mj-lt"/>
                <a:hlinkClick r:id="rId2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https://formation5.ps.dmp.gouv.fr/ps/acces-psc/</a:t>
            </a:r>
            <a:r>
              <a:rPr lang="fr-FR" sz="600" dirty="0">
                <a:solidFill>
                  <a:srgbClr val="009999"/>
                </a:solidFill>
                <a:latin typeface="+mj-lt"/>
              </a:rPr>
              <a:t> 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xmlns="" id="{9BA4E20A-19BC-484B-B086-79B090EC33DC}"/>
              </a:ext>
            </a:extLst>
          </p:cNvPr>
          <p:cNvSpPr/>
          <p:nvPr/>
        </p:nvSpPr>
        <p:spPr>
          <a:xfrm>
            <a:off x="5589240" y="6743743"/>
            <a:ext cx="934879" cy="147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600" dirty="0">
                <a:solidFill>
                  <a:srgbClr val="009999"/>
                </a:solidFill>
                <a:latin typeface="+mj-lt"/>
                <a:hlinkClick r:id="rId2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https://formation5.patient.dmp.gouv.fr/</a:t>
            </a:r>
            <a:r>
              <a:rPr lang="fr-FR" sz="600" dirty="0">
                <a:solidFill>
                  <a:srgbClr val="009999"/>
                </a:solidFill>
                <a:latin typeface="+mj-lt"/>
              </a:rPr>
              <a:t> 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4CE5F392-B3E1-4B88-B111-06CDD70D3CBB}"/>
              </a:ext>
            </a:extLst>
          </p:cNvPr>
          <p:cNvSpPr txBox="1"/>
          <p:nvPr/>
        </p:nvSpPr>
        <p:spPr>
          <a:xfrm>
            <a:off x="1873672" y="5318502"/>
            <a:ext cx="106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6EC2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Formation 1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xmlns="" id="{6431E594-1A1B-4FE3-B049-6A7DBD539AAE}"/>
              </a:ext>
            </a:extLst>
          </p:cNvPr>
          <p:cNvSpPr txBox="1"/>
          <p:nvPr/>
        </p:nvSpPr>
        <p:spPr>
          <a:xfrm>
            <a:off x="3065657" y="5318502"/>
            <a:ext cx="1086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rgbClr val="6EC2C4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Jamais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xmlns="" id="{17B81F5D-3BE0-436C-99F2-8A64CC76D352}"/>
              </a:ext>
            </a:extLst>
          </p:cNvPr>
          <p:cNvSpPr/>
          <p:nvPr/>
        </p:nvSpPr>
        <p:spPr>
          <a:xfrm>
            <a:off x="5589240" y="5374562"/>
            <a:ext cx="934879" cy="14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600" dirty="0">
                <a:solidFill>
                  <a:srgbClr val="6EC2C4"/>
                </a:solidFill>
                <a:latin typeface="+mj-lt"/>
                <a:hlinkClick r:id="rId2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https://formation1.patient.dmp.gouv.fr/</a:t>
            </a:r>
            <a:r>
              <a:rPr lang="fr-FR" sz="600" dirty="0">
                <a:solidFill>
                  <a:srgbClr val="6EC2C4"/>
                </a:solidFill>
                <a:latin typeface="+mj-lt"/>
              </a:rPr>
              <a:t> 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xmlns="" id="{ECB5B29A-9DD8-4A4C-B301-E8A213BD8F4C}"/>
              </a:ext>
            </a:extLst>
          </p:cNvPr>
          <p:cNvSpPr/>
          <p:nvPr/>
        </p:nvSpPr>
        <p:spPr>
          <a:xfrm>
            <a:off x="4499415" y="5376569"/>
            <a:ext cx="1086860" cy="145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fr-FR" sz="600" dirty="0">
                <a:solidFill>
                  <a:srgbClr val="6EC2C4"/>
                </a:solidFill>
                <a:latin typeface="+mj-lt"/>
                <a:hlinkClick r:id="rId3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https://formation1.ps.dmp.gouv.fr/ps/acces-web/</a:t>
            </a:r>
            <a:r>
              <a:rPr lang="fr-FR" sz="600" dirty="0">
                <a:solidFill>
                  <a:srgbClr val="6EC2C4"/>
                </a:solidFill>
                <a:latin typeface="+mj-lt"/>
              </a:rPr>
              <a:t>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fr-FR" sz="600" dirty="0">
                <a:solidFill>
                  <a:srgbClr val="6EC2C4"/>
                </a:solidFill>
                <a:latin typeface="+mj-lt"/>
                <a:hlinkClick r:id="rId31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https://formation1.ps.dmp.gouv.fr/ps/acces-psc/ </a:t>
            </a:r>
            <a:endParaRPr lang="fr-FR" sz="600" dirty="0">
              <a:solidFill>
                <a:srgbClr val="6EC2C4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287C570-291D-492A-AABB-A935B261EFE6}"/>
              </a:ext>
            </a:extLst>
          </p:cNvPr>
          <p:cNvSpPr txBox="1"/>
          <p:nvPr/>
        </p:nvSpPr>
        <p:spPr>
          <a:xfrm>
            <a:off x="4541941" y="8634766"/>
            <a:ext cx="231605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* Depuis février 2023, les environnements de formation et de test sont accessibles via </a:t>
            </a:r>
            <a:r>
              <a:rPr lang="fr-FR" sz="9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ProSantéConnect</a:t>
            </a:r>
            <a:r>
              <a:rPr lang="fr-FR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avec une e-CPS de test.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4A7C2333-84D5-45F3-B50E-90CF0CD07391}"/>
              </a:ext>
            </a:extLst>
          </p:cNvPr>
          <p:cNvSpPr txBox="1"/>
          <p:nvPr/>
        </p:nvSpPr>
        <p:spPr>
          <a:xfrm>
            <a:off x="4219091" y="3126193"/>
            <a:ext cx="1991016" cy="81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914400" eaLnBrk="1" fontAlgn="auto" latinLnBrk="0" hangingPunct="1">
              <a:lnSpc>
                <a:spcPct val="95000"/>
              </a:lnSpc>
              <a:spcBef>
                <a:spcPts val="300"/>
              </a:spcBef>
              <a:spcAft>
                <a:spcPts val="300"/>
              </a:spcAft>
              <a:buClr>
                <a:srgbClr val="7F7F7F"/>
              </a:buClr>
              <a:buSzPct val="70000"/>
              <a:tabLst/>
              <a:defRPr/>
            </a:pPr>
            <a:r>
              <a:rPr lang="fr-FR" sz="11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Elle permet une identification du professionnel de santé ou du personnel de la structure.</a:t>
            </a:r>
          </a:p>
          <a:p>
            <a:pPr algn="just" fontAlgn="auto">
              <a:lnSpc>
                <a:spcPct val="95000"/>
              </a:lnSpc>
              <a:spcBef>
                <a:spcPts val="300"/>
              </a:spcBef>
              <a:spcAft>
                <a:spcPts val="300"/>
              </a:spcAft>
              <a:buClr>
                <a:srgbClr val="7F7F7F"/>
              </a:buClr>
              <a:buSzPct val="70000"/>
              <a:defRPr/>
            </a:pPr>
            <a:r>
              <a:rPr lang="fr-FR" sz="11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32"/>
              </a:rPr>
              <a:t>A commander auprès de l’ANS</a:t>
            </a:r>
            <a:r>
              <a:rPr lang="fr-FR" sz="11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</p:txBody>
      </p:sp>
      <p:pic>
        <p:nvPicPr>
          <p:cNvPr id="75" name="Graphic 79" descr="Credit card outline">
            <a:extLst>
              <a:ext uri="{FF2B5EF4-FFF2-40B4-BE49-F238E27FC236}">
                <a16:creationId xmlns:a16="http://schemas.microsoft.com/office/drawing/2014/main" xmlns="" id="{7CA4392D-858E-4007-8FEC-7DE81B1269E9}"/>
              </a:ext>
            </a:extLst>
          </p:cNvPr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4"/>
              </a:ext>
            </a:extLst>
          </a:blip>
          <a:stretch>
            <a:fillRect/>
          </a:stretch>
        </p:blipFill>
        <p:spPr>
          <a:xfrm>
            <a:off x="2132856" y="7272673"/>
            <a:ext cx="205550" cy="205550"/>
          </a:xfrm>
          <a:prstGeom prst="rect">
            <a:avLst/>
          </a:prstGeom>
        </p:spPr>
      </p:pic>
      <p:pic>
        <p:nvPicPr>
          <p:cNvPr id="77" name="Graphic 76" descr="Credit card outline">
            <a:extLst>
              <a:ext uri="{FF2B5EF4-FFF2-40B4-BE49-F238E27FC236}">
                <a16:creationId xmlns:a16="http://schemas.microsoft.com/office/drawing/2014/main" xmlns="" id="{C12A87F0-81CE-4EA9-AEE3-671324F28B0E}"/>
              </a:ext>
            </a:extLst>
          </p:cNvPr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4"/>
              </a:ext>
            </a:extLst>
          </a:blip>
          <a:stretch>
            <a:fillRect/>
          </a:stretch>
        </p:blipFill>
        <p:spPr>
          <a:xfrm>
            <a:off x="4293096" y="5243757"/>
            <a:ext cx="205550" cy="205550"/>
          </a:xfrm>
          <a:prstGeom prst="rect">
            <a:avLst/>
          </a:prstGeom>
        </p:spPr>
      </p:pic>
      <p:pic>
        <p:nvPicPr>
          <p:cNvPr id="78" name="Graphic 77" descr="Credit card outline">
            <a:extLst>
              <a:ext uri="{FF2B5EF4-FFF2-40B4-BE49-F238E27FC236}">
                <a16:creationId xmlns:a16="http://schemas.microsoft.com/office/drawing/2014/main" xmlns="" id="{DE86DD7B-6C02-42B9-8859-07E087BCF05E}"/>
              </a:ext>
            </a:extLst>
          </p:cNvPr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4"/>
              </a:ext>
            </a:extLst>
          </a:blip>
          <a:stretch>
            <a:fillRect/>
          </a:stretch>
        </p:blipFill>
        <p:spPr>
          <a:xfrm>
            <a:off x="4293096" y="5693581"/>
            <a:ext cx="205550" cy="205550"/>
          </a:xfrm>
          <a:prstGeom prst="rect">
            <a:avLst/>
          </a:prstGeom>
        </p:spPr>
      </p:pic>
      <p:pic>
        <p:nvPicPr>
          <p:cNvPr id="79" name="Graphic 78" descr="Credit card outline">
            <a:extLst>
              <a:ext uri="{FF2B5EF4-FFF2-40B4-BE49-F238E27FC236}">
                <a16:creationId xmlns:a16="http://schemas.microsoft.com/office/drawing/2014/main" xmlns="" id="{86EAB8FC-E2B0-4072-B803-DBF204A7DB0A}"/>
              </a:ext>
            </a:extLst>
          </p:cNvPr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4"/>
              </a:ext>
            </a:extLst>
          </a:blip>
          <a:stretch>
            <a:fillRect/>
          </a:stretch>
        </p:blipFill>
        <p:spPr>
          <a:xfrm>
            <a:off x="4293096" y="6148406"/>
            <a:ext cx="205550" cy="205550"/>
          </a:xfrm>
          <a:prstGeom prst="rect">
            <a:avLst/>
          </a:prstGeom>
        </p:spPr>
      </p:pic>
      <p:pic>
        <p:nvPicPr>
          <p:cNvPr id="85" name="Graphic 84" descr="Credit card outline">
            <a:extLst>
              <a:ext uri="{FF2B5EF4-FFF2-40B4-BE49-F238E27FC236}">
                <a16:creationId xmlns:a16="http://schemas.microsoft.com/office/drawing/2014/main" xmlns="" id="{46FF14D0-C7BC-4A6D-AC6C-574B165744F3}"/>
              </a:ext>
            </a:extLst>
          </p:cNvPr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4"/>
              </a:ext>
            </a:extLst>
          </a:blip>
          <a:stretch>
            <a:fillRect/>
          </a:stretch>
        </p:blipFill>
        <p:spPr>
          <a:xfrm>
            <a:off x="4293096" y="6603231"/>
            <a:ext cx="205550" cy="205550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xmlns="" id="{DBB1AFF2-15FC-43AF-A138-079BCA3021C6}"/>
              </a:ext>
            </a:extLst>
          </p:cNvPr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46" y="6850244"/>
            <a:ext cx="159850" cy="166353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xmlns="" id="{6B5A9C8F-3C8A-4C5F-B8F1-C0568DB02385}"/>
              </a:ext>
            </a:extLst>
          </p:cNvPr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46" y="6395417"/>
            <a:ext cx="159850" cy="166353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xmlns="" id="{514A73F3-AFFB-4072-A0E4-9759C2B130EC}"/>
              </a:ext>
            </a:extLst>
          </p:cNvPr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46" y="5940592"/>
            <a:ext cx="159850" cy="166353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xmlns="" id="{289FB0BF-DCB2-4825-88C0-4EAF43713E1D}"/>
              </a:ext>
            </a:extLst>
          </p:cNvPr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46" y="5485767"/>
            <a:ext cx="159850" cy="166353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xmlns="" id="{1F91A7FB-C010-4DBA-836D-6B1EF29CDAC5}"/>
              </a:ext>
            </a:extLst>
          </p:cNvPr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072" y="7312740"/>
            <a:ext cx="159850" cy="166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04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436AE425-AE80-4B8B-893B-DF19AC671650}"/>
              </a:ext>
            </a:extLst>
          </p:cNvPr>
          <p:cNvSpPr/>
          <p:nvPr/>
        </p:nvSpPr>
        <p:spPr>
          <a:xfrm>
            <a:off x="404664" y="4974655"/>
            <a:ext cx="6048672" cy="2909714"/>
          </a:xfrm>
          <a:prstGeom prst="rect">
            <a:avLst/>
          </a:prstGeom>
          <a:noFill/>
          <a:ln>
            <a:solidFill>
              <a:srgbClr val="0000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: Top Corners Rounded 6">
            <a:extLst>
              <a:ext uri="{FF2B5EF4-FFF2-40B4-BE49-F238E27FC236}">
                <a16:creationId xmlns:a16="http://schemas.microsoft.com/office/drawing/2014/main" xmlns="" id="{62E9262F-21A5-4749-93C8-827ED8A95884}"/>
              </a:ext>
            </a:extLst>
          </p:cNvPr>
          <p:cNvSpPr/>
          <p:nvPr/>
        </p:nvSpPr>
        <p:spPr>
          <a:xfrm rot="5400000">
            <a:off x="5782999" y="7269014"/>
            <a:ext cx="318247" cy="1243855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7" name="Picture 106">
            <a:extLst>
              <a:ext uri="{FF2B5EF4-FFF2-40B4-BE49-F238E27FC236}">
                <a16:creationId xmlns:a16="http://schemas.microsoft.com/office/drawing/2014/main" xmlns="" id="{5F74D36B-63C7-40F8-B34F-4356AF8CAF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53" t="53190" r="61685" b="25103"/>
          <a:stretch/>
        </p:blipFill>
        <p:spPr>
          <a:xfrm>
            <a:off x="4060689" y="3109555"/>
            <a:ext cx="2373975" cy="93610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D035274-8667-4490-93E8-56954625ADA2}"/>
              </a:ext>
            </a:extLst>
          </p:cNvPr>
          <p:cNvSpPr/>
          <p:nvPr/>
        </p:nvSpPr>
        <p:spPr>
          <a:xfrm>
            <a:off x="399196" y="2051720"/>
            <a:ext cx="6048672" cy="252028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7B537C3-5578-4541-9548-FE6873753636}"/>
              </a:ext>
            </a:extLst>
          </p:cNvPr>
          <p:cNvSpPr/>
          <p:nvPr/>
        </p:nvSpPr>
        <p:spPr>
          <a:xfrm>
            <a:off x="1844825" y="1907264"/>
            <a:ext cx="360040" cy="288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55DA9F3D-716D-442B-B585-FD68F8CB4749}"/>
              </a:ext>
            </a:extLst>
          </p:cNvPr>
          <p:cNvSpPr/>
          <p:nvPr/>
        </p:nvSpPr>
        <p:spPr>
          <a:xfrm>
            <a:off x="399195" y="467544"/>
            <a:ext cx="6048672" cy="1080120"/>
          </a:xfrm>
          <a:prstGeom prst="rect">
            <a:avLst/>
          </a:prstGeom>
          <a:solidFill>
            <a:srgbClr val="6EC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Environnements de formation du DMP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B218243-505B-4BA0-940A-64EF507C52B5}"/>
              </a:ext>
            </a:extLst>
          </p:cNvPr>
          <p:cNvSpPr txBox="1"/>
          <p:nvPr/>
        </p:nvSpPr>
        <p:spPr>
          <a:xfrm>
            <a:off x="2110070" y="1897830"/>
            <a:ext cx="262692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cap="all" dirty="0">
                <a:solidFill>
                  <a:schemeClr val="accent6"/>
                </a:solidFill>
                <a:latin typeface="+mj-lt"/>
              </a:rPr>
              <a:t>Vérification des composants</a:t>
            </a:r>
          </a:p>
        </p:txBody>
      </p:sp>
      <p:pic>
        <p:nvPicPr>
          <p:cNvPr id="17" name="Graphic 16" descr="Checkmark with solid fill">
            <a:extLst>
              <a:ext uri="{FF2B5EF4-FFF2-40B4-BE49-F238E27FC236}">
                <a16:creationId xmlns:a16="http://schemas.microsoft.com/office/drawing/2014/main" xmlns="" id="{51CEDD85-1EF1-4A53-AAC2-17BE02ED8E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915956" y="1907263"/>
            <a:ext cx="288909" cy="28890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B007886-81A8-4C77-9630-AE9DBCC0E0C2}"/>
              </a:ext>
            </a:extLst>
          </p:cNvPr>
          <p:cNvSpPr txBox="1"/>
          <p:nvPr/>
        </p:nvSpPr>
        <p:spPr>
          <a:xfrm>
            <a:off x="548681" y="2339752"/>
            <a:ext cx="576456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 liens URL permettent d’effectuer un test de vérification du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bon fonctionnement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des composants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cryptolib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et </a:t>
            </a:r>
            <a:r>
              <a:rPr lang="fr-F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CPx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(CPS, CPE, etc.)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: 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D8F138C6-8AE6-4D1A-9CC6-C0D04416E4CB}"/>
              </a:ext>
            </a:extLst>
          </p:cNvPr>
          <p:cNvSpPr>
            <a:spLocks noChangeAspect="1"/>
          </p:cNvSpPr>
          <p:nvPr/>
        </p:nvSpPr>
        <p:spPr>
          <a:xfrm>
            <a:off x="653836" y="3757267"/>
            <a:ext cx="362420" cy="362420"/>
          </a:xfrm>
          <a:prstGeom prst="ellipse">
            <a:avLst/>
          </a:prstGeom>
          <a:solidFill>
            <a:srgbClr val="6EC2C4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xmlns="" id="{617BD705-EF2B-4BDD-97B7-9FA90D77370B}"/>
              </a:ext>
            </a:extLst>
          </p:cNvPr>
          <p:cNvSpPr>
            <a:spLocks noChangeAspect="1"/>
          </p:cNvSpPr>
          <p:nvPr/>
        </p:nvSpPr>
        <p:spPr>
          <a:xfrm>
            <a:off x="653836" y="3129460"/>
            <a:ext cx="362420" cy="362420"/>
          </a:xfrm>
          <a:prstGeom prst="ellipse">
            <a:avLst/>
          </a:prstGeom>
          <a:solidFill>
            <a:srgbClr val="145277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717F0BD4-DD99-4835-93F9-3FC548DD19DA}"/>
              </a:ext>
            </a:extLst>
          </p:cNvPr>
          <p:cNvSpPr txBox="1"/>
          <p:nvPr/>
        </p:nvSpPr>
        <p:spPr>
          <a:xfrm>
            <a:off x="999467" y="3124868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>
                <a:solidFill>
                  <a:srgbClr val="145277"/>
                </a:solidFill>
                <a:latin typeface="+mn-lt"/>
              </a:rPr>
              <a:t>CPx</a:t>
            </a:r>
            <a:endParaRPr lang="fr-FR" sz="1400" b="1" dirty="0">
              <a:solidFill>
                <a:srgbClr val="145277"/>
              </a:solidFill>
              <a:latin typeface="+mn-lt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9E65DE0B-BC8B-4603-8296-E8BA6763D02F}"/>
              </a:ext>
            </a:extLst>
          </p:cNvPr>
          <p:cNvSpPr txBox="1"/>
          <p:nvPr/>
        </p:nvSpPr>
        <p:spPr>
          <a:xfrm>
            <a:off x="999467" y="3754971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>
                <a:solidFill>
                  <a:srgbClr val="6EC2C4"/>
                </a:solidFill>
                <a:latin typeface="+mn-lt"/>
              </a:rPr>
              <a:t>Cryptolib</a:t>
            </a:r>
            <a:endParaRPr lang="fr-FR" sz="1400" b="1" dirty="0">
              <a:solidFill>
                <a:srgbClr val="6EC2C4"/>
              </a:solidFill>
              <a:latin typeface="+mn-lt"/>
            </a:endParaRPr>
          </a:p>
        </p:txBody>
      </p:sp>
      <p:pic>
        <p:nvPicPr>
          <p:cNvPr id="24" name="Graphic 23" descr="Blockchain outline">
            <a:extLst>
              <a:ext uri="{FF2B5EF4-FFF2-40B4-BE49-F238E27FC236}">
                <a16:creationId xmlns:a16="http://schemas.microsoft.com/office/drawing/2014/main" xmlns="" id="{358EC422-32D7-4683-99DE-89DDF5ED70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69220" y="3635896"/>
            <a:ext cx="426851" cy="426851"/>
          </a:xfrm>
          <a:prstGeom prst="rect">
            <a:avLst/>
          </a:prstGeom>
        </p:spPr>
      </p:pic>
      <p:pic>
        <p:nvPicPr>
          <p:cNvPr id="26" name="Graphic 25" descr="Credit card outline">
            <a:extLst>
              <a:ext uri="{FF2B5EF4-FFF2-40B4-BE49-F238E27FC236}">
                <a16:creationId xmlns:a16="http://schemas.microsoft.com/office/drawing/2014/main" xmlns="" id="{4E861D7E-B03B-495D-A749-52883AD5223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769220" y="3059831"/>
            <a:ext cx="426851" cy="426851"/>
          </a:xfrm>
          <a:prstGeom prst="rect">
            <a:avLst/>
          </a:prstGeom>
        </p:spPr>
      </p:pic>
      <p:sp>
        <p:nvSpPr>
          <p:cNvPr id="95" name="Arrow: Chevron 94">
            <a:extLst>
              <a:ext uri="{FF2B5EF4-FFF2-40B4-BE49-F238E27FC236}">
                <a16:creationId xmlns:a16="http://schemas.microsoft.com/office/drawing/2014/main" xmlns="" id="{8DC66A7E-A5D0-4A36-9E23-7459E8DDC0E6}"/>
              </a:ext>
            </a:extLst>
          </p:cNvPr>
          <p:cNvSpPr/>
          <p:nvPr/>
        </p:nvSpPr>
        <p:spPr>
          <a:xfrm>
            <a:off x="1953194" y="3245413"/>
            <a:ext cx="107654" cy="678515"/>
          </a:xfrm>
          <a:prstGeom prst="chevron">
            <a:avLst>
              <a:gd name="adj" fmla="val 77504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7" name="Arrow: Chevron 96">
            <a:extLst>
              <a:ext uri="{FF2B5EF4-FFF2-40B4-BE49-F238E27FC236}">
                <a16:creationId xmlns:a16="http://schemas.microsoft.com/office/drawing/2014/main" xmlns="" id="{DE8B57A0-5FC8-4E57-A5FC-B376BD5CC580}"/>
              </a:ext>
            </a:extLst>
          </p:cNvPr>
          <p:cNvSpPr/>
          <p:nvPr/>
        </p:nvSpPr>
        <p:spPr>
          <a:xfrm>
            <a:off x="3878671" y="3245413"/>
            <a:ext cx="107654" cy="678515"/>
          </a:xfrm>
          <a:prstGeom prst="chevron">
            <a:avLst>
              <a:gd name="adj" fmla="val 77504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64AEDE9D-24C5-4CBC-8591-11738EB235EE}"/>
              </a:ext>
            </a:extLst>
          </p:cNvPr>
          <p:cNvSpPr txBox="1"/>
          <p:nvPr/>
        </p:nvSpPr>
        <p:spPr>
          <a:xfrm>
            <a:off x="2060848" y="3062466"/>
            <a:ext cx="1874138" cy="1030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fontAlgn="auto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Open Sans" panose="020B0606030504020204" pitchFamily="34" charset="0"/>
              <a:buChar char="&gt;"/>
              <a:defRPr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http://testssl.eservices.esante.gouv.fr/</a:t>
            </a:r>
          </a:p>
          <a:p>
            <a:pPr marL="171450" indent="-171450" fontAlgn="auto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Open Sans" panose="020B0606030504020204" pitchFamily="34" charset="0"/>
              <a:buChar char="&gt;"/>
              <a:defRPr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https://testssl.eservices.esante.gouv.fr/ 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96AFE8D0-7EE1-4C05-BF3B-0BB4465364A1}"/>
              </a:ext>
            </a:extLst>
          </p:cNvPr>
          <p:cNvSpPr txBox="1"/>
          <p:nvPr/>
        </p:nvSpPr>
        <p:spPr>
          <a:xfrm>
            <a:off x="4005064" y="2817836"/>
            <a:ext cx="2432312" cy="253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fr-FR" sz="1100" dirty="0">
                <a:solidFill>
                  <a:schemeClr val="accent6"/>
                </a:solidFill>
                <a:latin typeface="+mj-lt"/>
              </a:rPr>
              <a:t>En cas de bon fonctionnement, s’affiche </a:t>
            </a:r>
          </a:p>
        </p:txBody>
      </p:sp>
      <p:pic>
        <p:nvPicPr>
          <p:cNvPr id="112" name="Graphic 111" descr="Add">
            <a:extLst>
              <a:ext uri="{FF2B5EF4-FFF2-40B4-BE49-F238E27FC236}">
                <a16:creationId xmlns:a16="http://schemas.microsoft.com/office/drawing/2014/main" xmlns="" id="{95F54DF6-A7CF-46A4-ADFE-515D83BE64F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143157" y="4123974"/>
            <a:ext cx="320492" cy="320492"/>
          </a:xfrm>
          <a:prstGeom prst="rect">
            <a:avLst/>
          </a:prstGeom>
        </p:spPr>
      </p:pic>
      <p:sp>
        <p:nvSpPr>
          <p:cNvPr id="113" name="Rectangle 112">
            <a:extLst>
              <a:ext uri="{FF2B5EF4-FFF2-40B4-BE49-F238E27FC236}">
                <a16:creationId xmlns:a16="http://schemas.microsoft.com/office/drawing/2014/main" xmlns="" id="{0D103181-297F-4A46-8F6F-3A50DEF1EA7D}"/>
              </a:ext>
            </a:extLst>
          </p:cNvPr>
          <p:cNvSpPr/>
          <p:nvPr/>
        </p:nvSpPr>
        <p:spPr>
          <a:xfrm>
            <a:off x="4472144" y="4143285"/>
            <a:ext cx="1962520" cy="250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dirty="0">
                <a:solidFill>
                  <a:schemeClr val="accent6"/>
                </a:solidFill>
                <a:latin typeface="+mj-lt"/>
              </a:rPr>
              <a:t>« L’authentification mutuelle est validée »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0C1B7DE6-0248-494F-88F3-9643B6D13098}"/>
              </a:ext>
            </a:extLst>
          </p:cNvPr>
          <p:cNvSpPr txBox="1"/>
          <p:nvPr/>
        </p:nvSpPr>
        <p:spPr>
          <a:xfrm>
            <a:off x="2115538" y="4820765"/>
            <a:ext cx="262692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cap="all" dirty="0">
                <a:solidFill>
                  <a:srgbClr val="000091"/>
                </a:solidFill>
                <a:latin typeface="+mj-lt"/>
              </a:rPr>
              <a:t>Activation d’une </a:t>
            </a:r>
            <a:r>
              <a:rPr lang="fr-FR" sz="1400" cap="all" dirty="0" err="1">
                <a:solidFill>
                  <a:srgbClr val="000091"/>
                </a:solidFill>
                <a:latin typeface="+mj-lt"/>
              </a:rPr>
              <a:t>e-CPx</a:t>
            </a:r>
            <a:r>
              <a:rPr lang="fr-FR" sz="1400" cap="all" dirty="0">
                <a:solidFill>
                  <a:srgbClr val="000091"/>
                </a:solidFill>
                <a:latin typeface="+mj-lt"/>
              </a:rPr>
              <a:t> de test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84ADFED6-D09F-401F-8C6C-D3F5EF745E9C}"/>
              </a:ext>
            </a:extLst>
          </p:cNvPr>
          <p:cNvSpPr txBox="1"/>
          <p:nvPr/>
        </p:nvSpPr>
        <p:spPr>
          <a:xfrm>
            <a:off x="554149" y="5262687"/>
            <a:ext cx="5759096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Depuis février 2023, il est possible de s’authentifier via une e-CPS* de test sur l’ensemble des environnements de formation et avec l’URL correspondant.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2FC43677-A8AB-4FA8-B5FA-E77E5FBDA076}"/>
              </a:ext>
            </a:extLst>
          </p:cNvPr>
          <p:cNvSpPr txBox="1"/>
          <p:nvPr/>
        </p:nvSpPr>
        <p:spPr>
          <a:xfrm>
            <a:off x="399195" y="7497231"/>
            <a:ext cx="6054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* Actuellement, l’authentification au DMP par e-CPS n’est ouverte que pour les sept professions à ordre (médecins, chirurgiens-dentistes, masseurs-kinésithérapeutes, pédicures-podologues, sage-femmes, infirmiers, pharmaciens).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1EC2CC21-8938-4238-863B-09AD3D7F323E}"/>
              </a:ext>
            </a:extLst>
          </p:cNvPr>
          <p:cNvSpPr/>
          <p:nvPr/>
        </p:nvSpPr>
        <p:spPr>
          <a:xfrm>
            <a:off x="1846637" y="4832494"/>
            <a:ext cx="360040" cy="288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xmlns="" id="{20902F73-DCAE-4EB2-9210-BE7D9848004E}"/>
              </a:ext>
            </a:extLst>
          </p:cNvPr>
          <p:cNvGrpSpPr/>
          <p:nvPr/>
        </p:nvGrpSpPr>
        <p:grpSpPr>
          <a:xfrm>
            <a:off x="605068" y="5850448"/>
            <a:ext cx="5708177" cy="1553641"/>
            <a:chOff x="401540" y="3378399"/>
            <a:chExt cx="5708177" cy="1553641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xmlns="" id="{2EF038C0-C8CA-4DBB-B8D1-6330DF2E463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367480" y="3541458"/>
              <a:ext cx="742237" cy="749628"/>
              <a:chOff x="9268876" y="1596791"/>
              <a:chExt cx="1005841" cy="1014734"/>
            </a:xfrm>
          </p:grpSpPr>
          <p:sp>
            <p:nvSpPr>
              <p:cNvPr id="104" name="Arc 103">
                <a:extLst>
                  <a:ext uri="{FF2B5EF4-FFF2-40B4-BE49-F238E27FC236}">
                    <a16:creationId xmlns:a16="http://schemas.microsoft.com/office/drawing/2014/main" xmlns="" id="{99CE8C06-CE80-4B70-85A8-EDFC6DEE544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9268876" y="1605686"/>
                <a:ext cx="1005839" cy="1005840"/>
              </a:xfrm>
              <a:prstGeom prst="arc">
                <a:avLst>
                  <a:gd name="adj1" fmla="val 16200000"/>
                  <a:gd name="adj2" fmla="val 66898"/>
                </a:avLst>
              </a:prstGeom>
              <a:ln w="63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51435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13" kern="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8" name="Arc 107">
                <a:extLst>
                  <a:ext uri="{FF2B5EF4-FFF2-40B4-BE49-F238E27FC236}">
                    <a16:creationId xmlns:a16="http://schemas.microsoft.com/office/drawing/2014/main" xmlns="" id="{276C57C3-EA92-4D93-8856-D9B1B29CB2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268877" y="1596791"/>
                <a:ext cx="1005840" cy="1005840"/>
              </a:xfrm>
              <a:prstGeom prst="arc">
                <a:avLst>
                  <a:gd name="adj1" fmla="val 16200000"/>
                  <a:gd name="adj2" fmla="val 66898"/>
                </a:avLst>
              </a:prstGeom>
              <a:ln w="635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51435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13" kern="0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xmlns="" id="{A99D6111-B549-408D-9513-AB7E162EA3EE}"/>
                </a:ext>
              </a:extLst>
            </p:cNvPr>
            <p:cNvCxnSpPr/>
            <p:nvPr/>
          </p:nvCxnSpPr>
          <p:spPr>
            <a:xfrm>
              <a:off x="820252" y="3541382"/>
              <a:ext cx="4920871" cy="0"/>
            </a:xfrm>
            <a:prstGeom prst="line">
              <a:avLst/>
            </a:prstGeom>
            <a:ln w="6350">
              <a:solidFill>
                <a:schemeClr val="bg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xmlns="" id="{EF2A6521-8252-4C9E-B5FA-D5F1307AD5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4736" y="4291200"/>
              <a:ext cx="4657500" cy="38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>
              <a:extLst>
                <a:ext uri="{FF2B5EF4-FFF2-40B4-BE49-F238E27FC236}">
                  <a16:creationId xmlns:a16="http://schemas.microsoft.com/office/drawing/2014/main" xmlns="" id="{183324F0-92DE-4877-914B-0E1992531C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64182" y="3448118"/>
              <a:ext cx="198304" cy="198304"/>
            </a:xfrm>
            <a:prstGeom prst="ellipse">
              <a:avLst/>
            </a:prstGeom>
            <a:solidFill>
              <a:srgbClr val="B7D6A3"/>
            </a:solidFill>
            <a:ln w="12700">
              <a:solidFill>
                <a:srgbClr val="B7D6A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51435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900" b="1" kern="0" dirty="0">
                <a:solidFill>
                  <a:schemeClr val="accent6"/>
                </a:solidFill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xmlns="" id="{9AF6893C-0417-4024-B27F-28D0033A89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48159" y="3448590"/>
              <a:ext cx="198304" cy="198304"/>
            </a:xfrm>
            <a:prstGeom prst="ellipse">
              <a:avLst/>
            </a:prstGeom>
            <a:solidFill>
              <a:srgbClr val="7F7FC8"/>
            </a:solidFill>
            <a:ln w="12700">
              <a:solidFill>
                <a:srgbClr val="7F7F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51435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900" b="1" kern="0" dirty="0">
                <a:solidFill>
                  <a:srgbClr val="000091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xmlns="" id="{D3F68199-2C07-49E4-B921-2DE6EB75DA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9609" y="3378399"/>
              <a:ext cx="319372" cy="319372"/>
            </a:xfrm>
            <a:prstGeom prst="ellipse">
              <a:avLst/>
            </a:prstGeom>
            <a:solidFill>
              <a:schemeClr val="lt1"/>
            </a:solidFill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51435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13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74D76796-89E6-4E32-B224-C85306C80FDE}"/>
                </a:ext>
              </a:extLst>
            </p:cNvPr>
            <p:cNvSpPr txBox="1"/>
            <p:nvPr/>
          </p:nvSpPr>
          <p:spPr>
            <a:xfrm>
              <a:off x="1013570" y="3632505"/>
              <a:ext cx="1301297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5143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Disposer d’une carte de test d’un ordre autorisé*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xmlns="" id="{C6C7ECD1-C404-4D0E-99D6-1CE1C0AF1EE9}"/>
                </a:ext>
              </a:extLst>
            </p:cNvPr>
            <p:cNvSpPr txBox="1"/>
            <p:nvPr/>
          </p:nvSpPr>
          <p:spPr>
            <a:xfrm>
              <a:off x="2268128" y="3627146"/>
              <a:ext cx="1376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5143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Télécharger l’application e-CPS Bac à Sable 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xmlns="" id="{7DB5DCFE-A723-4065-ADC0-B86AA49EB8F4}"/>
                </a:ext>
              </a:extLst>
            </p:cNvPr>
            <p:cNvSpPr txBox="1"/>
            <p:nvPr/>
          </p:nvSpPr>
          <p:spPr>
            <a:xfrm>
              <a:off x="4005064" y="3626451"/>
              <a:ext cx="1957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5143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Se connecter au portail Bac à sable : </a:t>
              </a:r>
              <a:r>
                <a:rPr lang="fr-FR" sz="9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hlinkClick r:id="rId12"/>
                </a:rPr>
                <a:t>https://wallet.bas.psc.esante.gouv.fr/</a:t>
              </a:r>
              <a:r>
                <a:rPr lang="fr-FR" sz="9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 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xmlns="" id="{267517F6-6953-4FE5-94AF-2D1E8161E453}"/>
                </a:ext>
              </a:extLst>
            </p:cNvPr>
            <p:cNvSpPr txBox="1"/>
            <p:nvPr/>
          </p:nvSpPr>
          <p:spPr>
            <a:xfrm>
              <a:off x="4660815" y="4424209"/>
              <a:ext cx="1301297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5143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Insérer sa carte CPS de test dans son lecteur de carte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0F6C433D-D391-485B-9F97-1DC7CA3CCCF9}"/>
                </a:ext>
              </a:extLst>
            </p:cNvPr>
            <p:cNvSpPr txBox="1"/>
            <p:nvPr/>
          </p:nvSpPr>
          <p:spPr>
            <a:xfrm>
              <a:off x="2675111" y="4424209"/>
              <a:ext cx="1301297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5143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Scanner le QR code affiché sur le portail du Bac à Sable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xmlns="" id="{2A2F0C91-B0AF-4534-8EA5-D1C0BF3FAF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645024" y="3393201"/>
              <a:ext cx="319372" cy="319372"/>
            </a:xfrm>
            <a:prstGeom prst="ellipse">
              <a:avLst/>
            </a:prstGeom>
            <a:solidFill>
              <a:schemeClr val="lt1"/>
            </a:solidFill>
            <a:ln w="19050">
              <a:solidFill>
                <a:srgbClr val="0000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51435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13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BA83611B-CE27-40DD-9E9B-4CCAED718352}"/>
                </a:ext>
              </a:extLst>
            </p:cNvPr>
            <p:cNvSpPr txBox="1"/>
            <p:nvPr/>
          </p:nvSpPr>
          <p:spPr>
            <a:xfrm>
              <a:off x="1540232" y="4424209"/>
              <a:ext cx="13012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5143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Entrer le code OTP affiché sur le téléphone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0CC0D2FC-F572-49E8-9F3F-E2D615FCD273}"/>
                </a:ext>
              </a:extLst>
            </p:cNvPr>
            <p:cNvSpPr txBox="1"/>
            <p:nvPr/>
          </p:nvSpPr>
          <p:spPr>
            <a:xfrm>
              <a:off x="401540" y="4424209"/>
              <a:ext cx="13012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5143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Choisir un code de sécurité personnel</a:t>
              </a: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xmlns="" id="{19D47043-3324-4C7F-8ABA-44626717B4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56193" y="4124830"/>
              <a:ext cx="319372" cy="319372"/>
            </a:xfrm>
            <a:prstGeom prst="ellipse">
              <a:avLst/>
            </a:prstGeom>
            <a:solidFill>
              <a:schemeClr val="lt1"/>
            </a:solidFill>
            <a:ln w="19050">
              <a:solidFill>
                <a:srgbClr val="E1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51435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13" kern="0" dirty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79" name="Graphic 78" descr="Monitor with solid fill">
              <a:extLst>
                <a:ext uri="{FF2B5EF4-FFF2-40B4-BE49-F238E27FC236}">
                  <a16:creationId xmlns:a16="http://schemas.microsoft.com/office/drawing/2014/main" xmlns="" id="{3832C460-F66B-4794-9753-A298E0B953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p:blipFill>
          <p:spPr>
            <a:xfrm>
              <a:off x="4758219" y="3458650"/>
              <a:ext cx="178184" cy="178184"/>
            </a:xfrm>
            <a:prstGeom prst="rect">
              <a:avLst/>
            </a:prstGeom>
          </p:spPr>
        </p:pic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xmlns="" id="{7CFB53FC-1CD8-4790-9C2C-A7E67BAFE929}"/>
                </a:ext>
              </a:extLst>
            </p:cNvPr>
            <p:cNvGrpSpPr/>
            <p:nvPr/>
          </p:nvGrpSpPr>
          <p:grpSpPr>
            <a:xfrm>
              <a:off x="2832298" y="3448118"/>
              <a:ext cx="198304" cy="198304"/>
              <a:chOff x="2832298" y="3448118"/>
              <a:chExt cx="198304" cy="198304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xmlns="" id="{D8021F94-4811-49BD-BD43-45ACB6E2E6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832298" y="3448118"/>
                <a:ext cx="198304" cy="198304"/>
              </a:xfrm>
              <a:prstGeom prst="ellipse">
                <a:avLst/>
              </a:prstGeom>
              <a:solidFill>
                <a:srgbClr val="B7D6A3"/>
              </a:solidFill>
              <a:ln w="12700">
                <a:solidFill>
                  <a:srgbClr val="B7D6A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514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sz="900" b="1" kern="0" dirty="0">
                  <a:solidFill>
                    <a:schemeClr val="accent6"/>
                  </a:solidFill>
                </a:endParaRPr>
              </a:p>
            </p:txBody>
          </p:sp>
          <p:pic>
            <p:nvPicPr>
              <p:cNvPr id="103" name="Graphic 102" descr="Smart Phone with solid fill">
                <a:extLst>
                  <a:ext uri="{FF2B5EF4-FFF2-40B4-BE49-F238E27FC236}">
                    <a16:creationId xmlns:a16="http://schemas.microsoft.com/office/drawing/2014/main" xmlns="" id="{A1D88D0B-AFAE-4F24-947F-78D85A21F4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6"/>
                  </a:ext>
                </a:extLst>
              </a:blip>
              <a:stretch>
                <a:fillRect/>
              </a:stretch>
            </p:blipFill>
            <p:spPr>
              <a:xfrm>
                <a:off x="2840966" y="3456786"/>
                <a:ext cx="180968" cy="180968"/>
              </a:xfrm>
              <a:prstGeom prst="rect">
                <a:avLst/>
              </a:prstGeom>
            </p:spPr>
          </p:pic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xmlns="" id="{7D61BCCF-E10B-42A8-BDC9-DA0461310A3E}"/>
                </a:ext>
              </a:extLst>
            </p:cNvPr>
            <p:cNvGrpSpPr/>
            <p:nvPr/>
          </p:nvGrpSpPr>
          <p:grpSpPr>
            <a:xfrm>
              <a:off x="3230696" y="4185364"/>
              <a:ext cx="198304" cy="198304"/>
              <a:chOff x="3230696" y="4185364"/>
              <a:chExt cx="198304" cy="198304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xmlns="" id="{B3441A74-8B2B-46AE-B26F-084093E6BA4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30696" y="4185364"/>
                <a:ext cx="198304" cy="198304"/>
              </a:xfrm>
              <a:prstGeom prst="ellipse">
                <a:avLst/>
              </a:prstGeom>
              <a:solidFill>
                <a:srgbClr val="F07F87"/>
              </a:solidFill>
              <a:ln w="12700">
                <a:solidFill>
                  <a:srgbClr val="F07F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51435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900" b="1" kern="0" dirty="0">
                  <a:solidFill>
                    <a:srgbClr val="E1000F"/>
                  </a:solidFill>
                </a:endParaRPr>
              </a:p>
            </p:txBody>
          </p:sp>
          <p:pic>
            <p:nvPicPr>
              <p:cNvPr id="101" name="Graphic 100" descr="Smart Phone with solid fill">
                <a:extLst>
                  <a:ext uri="{FF2B5EF4-FFF2-40B4-BE49-F238E27FC236}">
                    <a16:creationId xmlns:a16="http://schemas.microsoft.com/office/drawing/2014/main" xmlns="" id="{67CF97BF-F79C-42F2-8AD6-B7BB7A8AD0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6"/>
                  </a:ext>
                </a:extLst>
              </a:blip>
              <a:stretch>
                <a:fillRect/>
              </a:stretch>
            </p:blipFill>
            <p:spPr>
              <a:xfrm>
                <a:off x="3239364" y="4194032"/>
                <a:ext cx="180968" cy="180968"/>
              </a:xfrm>
              <a:prstGeom prst="rect">
                <a:avLst/>
              </a:prstGeom>
            </p:spPr>
          </p:pic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xmlns="" id="{CA4DC6B9-7CB1-4451-81C7-3D8BAF9BE883}"/>
                </a:ext>
              </a:extLst>
            </p:cNvPr>
            <p:cNvGrpSpPr/>
            <p:nvPr/>
          </p:nvGrpSpPr>
          <p:grpSpPr>
            <a:xfrm>
              <a:off x="5212311" y="4185364"/>
              <a:ext cx="198304" cy="198304"/>
              <a:chOff x="5212311" y="4185364"/>
              <a:chExt cx="198304" cy="198304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xmlns="" id="{537DB04C-249B-4C50-A185-24D35E81583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12311" y="4185364"/>
                <a:ext cx="198304" cy="198304"/>
              </a:xfrm>
              <a:prstGeom prst="ellipse">
                <a:avLst/>
              </a:prstGeom>
              <a:solidFill>
                <a:srgbClr val="7F7FC8"/>
              </a:solidFill>
              <a:ln w="12700">
                <a:solidFill>
                  <a:srgbClr val="7F7FC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514350" fontAlgn="auto">
                  <a:spcBef>
                    <a:spcPts val="0"/>
                  </a:spcBef>
                  <a:spcAft>
                    <a:spcPts val="0"/>
                  </a:spcAft>
                </a:pPr>
                <a:endParaRPr lang="fr-FR" sz="900" b="1" kern="0" dirty="0">
                  <a:solidFill>
                    <a:srgbClr val="000091"/>
                  </a:solidFill>
                </a:endParaRPr>
              </a:p>
            </p:txBody>
          </p:sp>
          <p:pic>
            <p:nvPicPr>
              <p:cNvPr id="99" name="Graphic 98" descr="Monitor with solid fill">
                <a:extLst>
                  <a:ext uri="{FF2B5EF4-FFF2-40B4-BE49-F238E27FC236}">
                    <a16:creationId xmlns:a16="http://schemas.microsoft.com/office/drawing/2014/main" xmlns="" id="{77FD2B82-C1EA-4902-A839-35FAF1DA2E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5222371" y="4195424"/>
                <a:ext cx="178184" cy="178184"/>
              </a:xfrm>
              <a:prstGeom prst="rect">
                <a:avLst/>
              </a:prstGeom>
            </p:spPr>
          </p:pic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xmlns="" id="{8C4A0A6E-C657-480A-BEBB-8407B2E0A02E}"/>
                </a:ext>
              </a:extLst>
            </p:cNvPr>
            <p:cNvGrpSpPr/>
            <p:nvPr/>
          </p:nvGrpSpPr>
          <p:grpSpPr>
            <a:xfrm>
              <a:off x="2090871" y="4188726"/>
              <a:ext cx="198304" cy="198304"/>
              <a:chOff x="2090871" y="4188726"/>
              <a:chExt cx="198304" cy="198304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xmlns="" id="{6556BB4F-5E4B-416F-AAD5-465DEF4A08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090871" y="4188726"/>
                <a:ext cx="198304" cy="198304"/>
              </a:xfrm>
              <a:prstGeom prst="ellipse">
                <a:avLst/>
              </a:prstGeom>
              <a:solidFill>
                <a:srgbClr val="F07F87"/>
              </a:solidFill>
              <a:ln w="12700">
                <a:solidFill>
                  <a:srgbClr val="F07F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51435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900" b="1" kern="0" dirty="0">
                  <a:solidFill>
                    <a:srgbClr val="E1000F"/>
                  </a:solidFill>
                </a:endParaRPr>
              </a:p>
            </p:txBody>
          </p:sp>
          <p:pic>
            <p:nvPicPr>
              <p:cNvPr id="96" name="Graphic 95" descr="Monitor with solid fill">
                <a:extLst>
                  <a:ext uri="{FF2B5EF4-FFF2-40B4-BE49-F238E27FC236}">
                    <a16:creationId xmlns:a16="http://schemas.microsoft.com/office/drawing/2014/main" xmlns="" id="{42169F5D-2B3A-4939-9C36-2FD1D17921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2100931" y="4198786"/>
                <a:ext cx="178184" cy="178184"/>
              </a:xfrm>
              <a:prstGeom prst="rect">
                <a:avLst/>
              </a:prstGeom>
            </p:spPr>
          </p:pic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xmlns="" id="{1F56DDFB-063A-48ED-A5DD-A29F03F81044}"/>
                </a:ext>
              </a:extLst>
            </p:cNvPr>
            <p:cNvGrpSpPr/>
            <p:nvPr/>
          </p:nvGrpSpPr>
          <p:grpSpPr>
            <a:xfrm>
              <a:off x="951046" y="4185364"/>
              <a:ext cx="198304" cy="198304"/>
              <a:chOff x="951046" y="4185364"/>
              <a:chExt cx="198304" cy="198304"/>
            </a:xfrm>
          </p:grpSpPr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xmlns="" id="{F0FD60C3-0E22-4EA8-AC1E-7FDBC2D29F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51046" y="4185364"/>
                <a:ext cx="198304" cy="198304"/>
              </a:xfrm>
              <a:prstGeom prst="ellipse">
                <a:avLst/>
              </a:prstGeom>
              <a:solidFill>
                <a:srgbClr val="F07F87"/>
              </a:solidFill>
              <a:ln w="12700">
                <a:solidFill>
                  <a:srgbClr val="F07F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defTabSz="51435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900" b="1" kern="0" dirty="0">
                  <a:solidFill>
                    <a:srgbClr val="E1000F"/>
                  </a:solidFill>
                </a:endParaRPr>
              </a:p>
            </p:txBody>
          </p:sp>
          <p:pic>
            <p:nvPicPr>
              <p:cNvPr id="93" name="Graphic 92" descr="Monitor with solid fill">
                <a:extLst>
                  <a:ext uri="{FF2B5EF4-FFF2-40B4-BE49-F238E27FC236}">
                    <a16:creationId xmlns:a16="http://schemas.microsoft.com/office/drawing/2014/main" xmlns="" id="{7662A625-7A5D-4018-97EF-E36C704A22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961106" y="4195424"/>
                <a:ext cx="178184" cy="178184"/>
              </a:xfrm>
              <a:prstGeom prst="rect">
                <a:avLst/>
              </a:prstGeom>
            </p:spPr>
          </p:pic>
        </p:grpSp>
        <p:pic>
          <p:nvPicPr>
            <p:cNvPr id="86" name="Graphic 85" descr="Eye Scan outline">
              <a:extLst>
                <a:ext uri="{FF2B5EF4-FFF2-40B4-BE49-F238E27FC236}">
                  <a16:creationId xmlns:a16="http://schemas.microsoft.com/office/drawing/2014/main" xmlns="" id="{0DA15685-0B34-4FEB-AA6D-F6C7D3F46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8"/>
                </a:ext>
              </a:extLst>
            </a:blip>
            <a:stretch>
              <a:fillRect/>
            </a:stretch>
          </p:blipFill>
          <p:spPr>
            <a:xfrm>
              <a:off x="4084005" y="4152642"/>
              <a:ext cx="263748" cy="263748"/>
            </a:xfrm>
            <a:prstGeom prst="rect">
              <a:avLst/>
            </a:prstGeom>
          </p:spPr>
        </p:pic>
        <p:pic>
          <p:nvPicPr>
            <p:cNvPr id="87" name="Graphic 86" descr="Credit card with solid fill">
              <a:extLst>
                <a:ext uri="{FF2B5EF4-FFF2-40B4-BE49-F238E27FC236}">
                  <a16:creationId xmlns:a16="http://schemas.microsoft.com/office/drawing/2014/main" xmlns="" id="{3833D01C-DFB7-46E4-81B3-49CED6D62C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0"/>
                </a:ext>
              </a:extLst>
            </a:blip>
            <a:stretch>
              <a:fillRect/>
            </a:stretch>
          </p:blipFill>
          <p:spPr>
            <a:xfrm>
              <a:off x="1561880" y="3451007"/>
              <a:ext cx="202099" cy="202099"/>
            </a:xfrm>
            <a:prstGeom prst="rect">
              <a:avLst/>
            </a:prstGeom>
          </p:spPr>
        </p:pic>
        <p:pic>
          <p:nvPicPr>
            <p:cNvPr id="89" name="Graphic 88" descr="Single gear with solid fill">
              <a:extLst>
                <a:ext uri="{FF2B5EF4-FFF2-40B4-BE49-F238E27FC236}">
                  <a16:creationId xmlns:a16="http://schemas.microsoft.com/office/drawing/2014/main" xmlns="" id="{29EA9388-5F67-4558-8B85-CE8DB324EF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2"/>
                </a:ext>
              </a:extLst>
            </a:blip>
            <a:stretch>
              <a:fillRect/>
            </a:stretch>
          </p:blipFill>
          <p:spPr>
            <a:xfrm>
              <a:off x="739609" y="3378399"/>
              <a:ext cx="319373" cy="319373"/>
            </a:xfrm>
            <a:prstGeom prst="rect">
              <a:avLst/>
            </a:prstGeom>
          </p:spPr>
        </p:pic>
        <p:pic>
          <p:nvPicPr>
            <p:cNvPr id="91" name="Graphic 90" descr="Rocket outline">
              <a:extLst>
                <a:ext uri="{FF2B5EF4-FFF2-40B4-BE49-F238E27FC236}">
                  <a16:creationId xmlns:a16="http://schemas.microsoft.com/office/drawing/2014/main" xmlns="" id="{53A3BED7-AE47-4EC5-B9E6-AA2C1658F1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4"/>
                </a:ext>
              </a:extLst>
            </a:blip>
            <a:stretch>
              <a:fillRect/>
            </a:stretch>
          </p:blipFill>
          <p:spPr>
            <a:xfrm>
              <a:off x="3664800" y="3427200"/>
              <a:ext cx="263543" cy="263543"/>
            </a:xfrm>
            <a:prstGeom prst="rect">
              <a:avLst/>
            </a:prstGeom>
          </p:spPr>
        </p:pic>
      </p:grpSp>
      <p:pic>
        <p:nvPicPr>
          <p:cNvPr id="109" name="Picture 108">
            <a:extLst>
              <a:ext uri="{FF2B5EF4-FFF2-40B4-BE49-F238E27FC236}">
                <a16:creationId xmlns:a16="http://schemas.microsoft.com/office/drawing/2014/main" xmlns="" id="{33C8C525-83E3-4C46-8146-2CFBF4A94DD1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956" y="4851387"/>
            <a:ext cx="265883" cy="276700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xmlns="" id="{3FE66F50-58D1-4899-BC87-5FEE78A8EEEC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196" y="7731817"/>
            <a:ext cx="1243857" cy="31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5150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EFCD22281E7349A466185C8B4EEFD3" ma:contentTypeVersion="6" ma:contentTypeDescription="Crée un document." ma:contentTypeScope="" ma:versionID="0263ec43bd2f37c364922945f3cacf28">
  <xsd:schema xmlns:xsd="http://www.w3.org/2001/XMLSchema" xmlns:xs="http://www.w3.org/2001/XMLSchema" xmlns:p="http://schemas.microsoft.com/office/2006/metadata/properties" xmlns:ns2="9bb2ba50-8387-44d6-ad3e-d2f2d5f2582a" targetNamespace="http://schemas.microsoft.com/office/2006/metadata/properties" ma:root="true" ma:fieldsID="9b37e7aea72ec30ace3c7a7987a6fcc6" ns2:_="">
    <xsd:import namespace="9bb2ba50-8387-44d6-ad3e-d2f2d5f258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b2ba50-8387-44d6-ad3e-d2f2d5f258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B2A71E-5881-4ACB-A6FE-1752F38859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AA2B86-8C2D-464D-A1B6-4E0E0777400B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9bb2ba50-8387-44d6-ad3e-d2f2d5f2582a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016C37A-79F7-4ED5-94D2-DDA2861BFF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b2ba50-8387-44d6-ad3e-d2f2d5f258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SIMPHONIE ROC FIDES - xxx v8_revFCA</Template>
  <TotalTime>33788</TotalTime>
  <Words>526</Words>
  <Application>Microsoft Office PowerPoint</Application>
  <PresentationFormat>Affichage à l'écran (4:3)</PresentationFormat>
  <Paragraphs>63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Custom Design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DGOS</dc:creator>
  <cp:lastModifiedBy>CHOUKROUN STEPHANIE (CNAM / Paris)</cp:lastModifiedBy>
  <cp:revision>1547</cp:revision>
  <cp:lastPrinted>2018-01-15T07:40:35Z</cp:lastPrinted>
  <dcterms:created xsi:type="dcterms:W3CDTF">2016-06-15T06:40:19Z</dcterms:created>
  <dcterms:modified xsi:type="dcterms:W3CDTF">2023-02-24T16:03:03Z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0x01010025EFCD22281E7349A466185C8B4EEFD3</vt:lpwstr>
  </property>
</Properties>
</file>